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2" r:id="rId3"/>
    <p:sldId id="291" r:id="rId4"/>
    <p:sldId id="293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663300"/>
    <a:srgbClr val="DDDDDD"/>
    <a:srgbClr val="996600"/>
    <a:srgbClr val="FFCC66"/>
    <a:srgbClr val="CC3300"/>
    <a:srgbClr val="FF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6" autoAdjust="0"/>
    <p:restoredTop sz="94707" autoAdjust="0"/>
  </p:normalViewPr>
  <p:slideViewPr>
    <p:cSldViewPr>
      <p:cViewPr varScale="1">
        <p:scale>
          <a:sx n="65" d="100"/>
          <a:sy n="65" d="100"/>
        </p:scale>
        <p:origin x="72" y="4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35146F-95E4-495E-915A-836D0925D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47F5E59-E3D1-4808-8D38-7B3CCE58F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671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8E81CB-30D3-48C3-B249-76BFAC4F2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259BA0-1FE7-4DBC-B40B-8C88EF193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3448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25B249F-1ACF-4D08-B14D-73587D71E0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23A403B-5492-449D-B193-E4E44DFDE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2925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5FC96-690B-4EEF-9411-17BB37FDB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545BD1-1543-48C3-AF6F-E6168748C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389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5F2444-A73E-4E5E-873C-B7B8F131E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42F4AC-35FB-4C22-B5E6-0A88E8121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499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EAA95F-864D-455B-A372-C5AF23A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5CDFEE-B51E-44A4-ACB3-591169895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86119E-D099-42AC-99A2-64B2BB4C5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052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F44605-F618-4D53-AE38-D0846FEA1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4813D5-C036-4AC1-95E4-91C1608DC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3CEADB-EAA5-4DC7-89D2-92CF6E91C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45E5C59-F472-443C-97E5-1734116E1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8E2146-D1DF-4950-8A2E-0F0000DDC0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4279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86E268-5ED6-4F1C-BE44-3783C658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891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144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EC782B-3415-409F-9784-2350C0D08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126223-48D1-4A95-BA06-4CF529634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F77C52D-B1EF-4997-A27A-37374E5D1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498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35F9E2-F3DE-4BD0-B17C-9BEAFE80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DF5647-3971-4C1C-9BE8-B5A254B56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D34AC14-EADA-415B-AF0B-B20EDC893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081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EA9D855-0CB7-41C1-9126-D9C2D35316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E992E57C-6C23-47A3-BB87-6A65C6BF044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7DC7EC61-E429-434F-A461-8B2BE3EAEC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AC0F641B-AAE8-462D-9EF6-25C3CE0EFD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0E6AAA27-E23A-48F9-8F7B-FAA23FF984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516E9685-1904-4F5E-9E5D-36E316D567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32455B49-5C07-41E6-9A5F-F2DC44D93B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1DEBCB0D-48EC-4EED-BCC5-389C589BD2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C2DFC3BB-0055-4BDE-A150-A695DF8FF42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4CF3ACAC-22E4-4995-86CA-60CEC6940E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655D98BC-CA1A-4D74-9087-D4DA126E21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2DD17F38-8483-42D3-91BE-E93ADB2662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CFF181CA-4114-4A03-906C-33363A7B51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22A9ADB3-6C37-4111-B4FA-58E979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03A27178-74E9-4D81-BA4C-BAAF73A45FA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18081A8A-A708-4CC8-83B4-B2AA7CA420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5ED9C406-77A5-464C-B586-4C7A9DF0FC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A2DB2916-2F0A-41CC-B31A-DCDB195648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6" name="Rectangle 24">
            <a:extLst>
              <a:ext uri="{FF2B5EF4-FFF2-40B4-BE49-F238E27FC236}">
                <a16:creationId xmlns:a16="http://schemas.microsoft.com/office/drawing/2014/main" id="{0CD807FB-548B-44CD-BE00-B86CB2030A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オフィス家具（椅子／ソファ）</a:t>
            </a:r>
          </a:p>
        </p:txBody>
      </p:sp>
      <p:grpSp>
        <p:nvGrpSpPr>
          <p:cNvPr id="49177" name="Group 25">
            <a:extLst>
              <a:ext uri="{FF2B5EF4-FFF2-40B4-BE49-F238E27FC236}">
                <a16:creationId xmlns:a16="http://schemas.microsoft.com/office/drawing/2014/main" id="{05ECEC5A-3AEA-4B43-957B-33FDBA62540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584325"/>
            <a:ext cx="1584325" cy="712788"/>
            <a:chOff x="2132" y="1883"/>
            <a:chExt cx="2268" cy="1020"/>
          </a:xfrm>
        </p:grpSpPr>
        <p:sp>
          <p:nvSpPr>
            <p:cNvPr id="49178" name="AutoShape 26">
              <a:extLst>
                <a:ext uri="{FF2B5EF4-FFF2-40B4-BE49-F238E27FC236}">
                  <a16:creationId xmlns:a16="http://schemas.microsoft.com/office/drawing/2014/main" id="{19BE4891-5993-4F43-B888-19612692F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1973"/>
              <a:ext cx="2267" cy="794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79" name="Rectangle 27">
              <a:extLst>
                <a:ext uri="{FF2B5EF4-FFF2-40B4-BE49-F238E27FC236}">
                  <a16:creationId xmlns:a16="http://schemas.microsoft.com/office/drawing/2014/main" id="{AF4688AB-99D1-4118-A2A3-6890F5D41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2676"/>
              <a:ext cx="2019" cy="205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0" name="AutoShape 28">
              <a:extLst>
                <a:ext uri="{FF2B5EF4-FFF2-40B4-BE49-F238E27FC236}">
                  <a16:creationId xmlns:a16="http://schemas.microsoft.com/office/drawing/2014/main" id="{66287ADA-1AE9-4265-A4F8-B3127822E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1" name="AutoShape 29">
              <a:extLst>
                <a:ext uri="{FF2B5EF4-FFF2-40B4-BE49-F238E27FC236}">
                  <a16:creationId xmlns:a16="http://schemas.microsoft.com/office/drawing/2014/main" id="{49133AE9-A4A6-4EAB-ADEC-F45A14C09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2" name="AutoShape 30">
              <a:extLst>
                <a:ext uri="{FF2B5EF4-FFF2-40B4-BE49-F238E27FC236}">
                  <a16:creationId xmlns:a16="http://schemas.microsoft.com/office/drawing/2014/main" id="{C056EB62-B841-4C29-99F2-484BFC80F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3" name="AutoShape 31">
              <a:extLst>
                <a:ext uri="{FF2B5EF4-FFF2-40B4-BE49-F238E27FC236}">
                  <a16:creationId xmlns:a16="http://schemas.microsoft.com/office/drawing/2014/main" id="{ECBF346A-19FC-4EB4-9C0F-F4360CF2D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495"/>
              <a:ext cx="1860" cy="204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4" name="AutoShape 32">
              <a:extLst>
                <a:ext uri="{FF2B5EF4-FFF2-40B4-BE49-F238E27FC236}">
                  <a16:creationId xmlns:a16="http://schemas.microsoft.com/office/drawing/2014/main" id="{CF9562CB-9C07-4A98-B0A4-D71B2CAAC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238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5" name="AutoShape 33">
              <a:extLst>
                <a:ext uri="{FF2B5EF4-FFF2-40B4-BE49-F238E27FC236}">
                  <a16:creationId xmlns:a16="http://schemas.microsoft.com/office/drawing/2014/main" id="{7A30FBAF-2F4C-442D-ADDE-987C140B5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6" y="238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6" name="AutoShape 34">
              <a:extLst>
                <a:ext uri="{FF2B5EF4-FFF2-40B4-BE49-F238E27FC236}">
                  <a16:creationId xmlns:a16="http://schemas.microsoft.com/office/drawing/2014/main" id="{ECCAEE9A-7B77-4839-86B7-F4EAAAF56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7" name="AutoShape 35">
              <a:extLst>
                <a:ext uri="{FF2B5EF4-FFF2-40B4-BE49-F238E27FC236}">
                  <a16:creationId xmlns:a16="http://schemas.microsoft.com/office/drawing/2014/main" id="{FB7D7F9A-CB91-43F3-87A6-A5ECF6A08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8" name="AutoShape 36">
              <a:extLst>
                <a:ext uri="{FF2B5EF4-FFF2-40B4-BE49-F238E27FC236}">
                  <a16:creationId xmlns:a16="http://schemas.microsoft.com/office/drawing/2014/main" id="{1BB93617-9A64-404C-9A77-4A62751A7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9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89" name="AutoShape 37">
              <a:extLst>
                <a:ext uri="{FF2B5EF4-FFF2-40B4-BE49-F238E27FC236}">
                  <a16:creationId xmlns:a16="http://schemas.microsoft.com/office/drawing/2014/main" id="{4FD238D9-267E-44EC-8B9E-43110DCC7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" y="2495"/>
              <a:ext cx="183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0" name="AutoShape 38">
              <a:extLst>
                <a:ext uri="{FF2B5EF4-FFF2-40B4-BE49-F238E27FC236}">
                  <a16:creationId xmlns:a16="http://schemas.microsoft.com/office/drawing/2014/main" id="{7D95B707-2EDC-4DEC-8F0C-6FD63C898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8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1" name="AutoShape 39">
              <a:extLst>
                <a:ext uri="{FF2B5EF4-FFF2-40B4-BE49-F238E27FC236}">
                  <a16:creationId xmlns:a16="http://schemas.microsoft.com/office/drawing/2014/main" id="{084C245C-EEDF-4899-862B-5120BB9B8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2" name="AutoShape 40">
              <a:extLst>
                <a:ext uri="{FF2B5EF4-FFF2-40B4-BE49-F238E27FC236}">
                  <a16:creationId xmlns:a16="http://schemas.microsoft.com/office/drawing/2014/main" id="{E29C0808-E663-44F3-9DDB-0780A6AFE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193" name="Group 41">
            <a:extLst>
              <a:ext uri="{FF2B5EF4-FFF2-40B4-BE49-F238E27FC236}">
                <a16:creationId xmlns:a16="http://schemas.microsoft.com/office/drawing/2014/main" id="{77AF194B-123A-442C-BE0B-FBE99273216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1075"/>
            <a:ext cx="1306512" cy="1403350"/>
            <a:chOff x="4448" y="1883"/>
            <a:chExt cx="950" cy="1020"/>
          </a:xfrm>
        </p:grpSpPr>
        <p:sp>
          <p:nvSpPr>
            <p:cNvPr id="49194" name="AutoShape 42">
              <a:extLst>
                <a:ext uri="{FF2B5EF4-FFF2-40B4-BE49-F238E27FC236}">
                  <a16:creationId xmlns:a16="http://schemas.microsoft.com/office/drawing/2014/main" id="{50258978-0F8F-4EDD-B3D5-1742C4AFF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" y="1973"/>
              <a:ext cx="950" cy="794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5" name="Rectangle 43">
              <a:extLst>
                <a:ext uri="{FF2B5EF4-FFF2-40B4-BE49-F238E27FC236}">
                  <a16:creationId xmlns:a16="http://schemas.microsoft.com/office/drawing/2014/main" id="{D5888389-8157-4A88-B409-7AD810F74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2676"/>
              <a:ext cx="678" cy="205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6" name="AutoShape 44">
              <a:extLst>
                <a:ext uri="{FF2B5EF4-FFF2-40B4-BE49-F238E27FC236}">
                  <a16:creationId xmlns:a16="http://schemas.microsoft.com/office/drawing/2014/main" id="{7D6631DC-7949-4EE9-8AE8-4BAB348EC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4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7" name="AutoShape 45">
              <a:extLst>
                <a:ext uri="{FF2B5EF4-FFF2-40B4-BE49-F238E27FC236}">
                  <a16:creationId xmlns:a16="http://schemas.microsoft.com/office/drawing/2014/main" id="{8F90C9B9-B9BE-4B34-AA56-FE3FDD973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2495"/>
              <a:ext cx="654" cy="204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8" name="AutoShape 46">
              <a:extLst>
                <a:ext uri="{FF2B5EF4-FFF2-40B4-BE49-F238E27FC236}">
                  <a16:creationId xmlns:a16="http://schemas.microsoft.com/office/drawing/2014/main" id="{0B73D382-9E99-4E9D-8CFB-9B661D0B2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" y="2382"/>
              <a:ext cx="133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9" name="AutoShape 47">
              <a:extLst>
                <a:ext uri="{FF2B5EF4-FFF2-40B4-BE49-F238E27FC236}">
                  <a16:creationId xmlns:a16="http://schemas.microsoft.com/office/drawing/2014/main" id="{E634E267-27D7-4E07-9DAA-C783BFC4C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9" y="2382"/>
              <a:ext cx="159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0" name="AutoShape 48">
              <a:extLst>
                <a:ext uri="{FF2B5EF4-FFF2-40B4-BE49-F238E27FC236}">
                  <a16:creationId xmlns:a16="http://schemas.microsoft.com/office/drawing/2014/main" id="{EE815E49-42B7-41D2-8066-A71D2F794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1" name="AutoShape 49">
              <a:extLst>
                <a:ext uri="{FF2B5EF4-FFF2-40B4-BE49-F238E27FC236}">
                  <a16:creationId xmlns:a16="http://schemas.microsoft.com/office/drawing/2014/main" id="{BB990F98-F085-4381-9830-8FD5BE060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3" y="2495"/>
              <a:ext cx="64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2" name="AutoShape 50">
              <a:extLst>
                <a:ext uri="{FF2B5EF4-FFF2-40B4-BE49-F238E27FC236}">
                  <a16:creationId xmlns:a16="http://schemas.microsoft.com/office/drawing/2014/main" id="{439A7919-5BF4-4FAA-A864-25C164620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203" name="Group 51">
            <a:extLst>
              <a:ext uri="{FF2B5EF4-FFF2-40B4-BE49-F238E27FC236}">
                <a16:creationId xmlns:a16="http://schemas.microsoft.com/office/drawing/2014/main" id="{EBB89D72-42D7-43EE-8D1A-DA0FE4324CB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93813"/>
            <a:ext cx="1584325" cy="1017587"/>
            <a:chOff x="2132" y="3153"/>
            <a:chExt cx="1588" cy="1020"/>
          </a:xfrm>
        </p:grpSpPr>
        <p:sp>
          <p:nvSpPr>
            <p:cNvPr id="49204" name="AutoShape 52">
              <a:extLst>
                <a:ext uri="{FF2B5EF4-FFF2-40B4-BE49-F238E27FC236}">
                  <a16:creationId xmlns:a16="http://schemas.microsoft.com/office/drawing/2014/main" id="{4EB44A45-AC17-4414-BDC4-C249A2657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3243"/>
              <a:ext cx="1588" cy="794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5" name="Rectangle 53">
              <a:extLst>
                <a:ext uri="{FF2B5EF4-FFF2-40B4-BE49-F238E27FC236}">
                  <a16:creationId xmlns:a16="http://schemas.microsoft.com/office/drawing/2014/main" id="{19E6C943-E2A0-4339-ACC5-267BC3519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3946"/>
              <a:ext cx="1406" cy="205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6" name="AutoShape 54">
              <a:extLst>
                <a:ext uri="{FF2B5EF4-FFF2-40B4-BE49-F238E27FC236}">
                  <a16:creationId xmlns:a16="http://schemas.microsoft.com/office/drawing/2014/main" id="{C6B622A4-E033-426A-A6ED-26E30569A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315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7" name="AutoShape 55">
              <a:extLst>
                <a:ext uri="{FF2B5EF4-FFF2-40B4-BE49-F238E27FC236}">
                  <a16:creationId xmlns:a16="http://schemas.microsoft.com/office/drawing/2014/main" id="{5276BEEA-EC5B-42C9-8354-75459242B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315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8" name="AutoShape 56">
              <a:extLst>
                <a:ext uri="{FF2B5EF4-FFF2-40B4-BE49-F238E27FC236}">
                  <a16:creationId xmlns:a16="http://schemas.microsoft.com/office/drawing/2014/main" id="{17F1BC69-1242-450F-A153-6F1DA74B3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3765"/>
              <a:ext cx="1202" cy="204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9" name="AutoShape 57">
              <a:extLst>
                <a:ext uri="{FF2B5EF4-FFF2-40B4-BE49-F238E27FC236}">
                  <a16:creationId xmlns:a16="http://schemas.microsoft.com/office/drawing/2014/main" id="{AE4A2FB1-6484-4D38-A3D3-6773E5CBD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365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0" name="AutoShape 58">
              <a:extLst>
                <a:ext uri="{FF2B5EF4-FFF2-40B4-BE49-F238E27FC236}">
                  <a16:creationId xmlns:a16="http://schemas.microsoft.com/office/drawing/2014/main" id="{D61F83D6-FC33-4437-BBD0-AB7229635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365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1" name="AutoShape 59">
              <a:extLst>
                <a:ext uri="{FF2B5EF4-FFF2-40B4-BE49-F238E27FC236}">
                  <a16:creationId xmlns:a16="http://schemas.microsoft.com/office/drawing/2014/main" id="{8D7CF140-1C1E-4A2D-B1A9-758BBB264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340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2" name="AutoShape 60">
              <a:extLst>
                <a:ext uri="{FF2B5EF4-FFF2-40B4-BE49-F238E27FC236}">
                  <a16:creationId xmlns:a16="http://schemas.microsoft.com/office/drawing/2014/main" id="{7F110E7A-0B76-4EA5-97A3-AECAAE71C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340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3" name="AutoShape 61">
              <a:extLst>
                <a:ext uri="{FF2B5EF4-FFF2-40B4-BE49-F238E27FC236}">
                  <a16:creationId xmlns:a16="http://schemas.microsoft.com/office/drawing/2014/main" id="{08700F23-5C54-44AE-90CE-96E979713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" y="3765"/>
              <a:ext cx="116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4" name="AutoShape 62">
              <a:extLst>
                <a:ext uri="{FF2B5EF4-FFF2-40B4-BE49-F238E27FC236}">
                  <a16:creationId xmlns:a16="http://schemas.microsoft.com/office/drawing/2014/main" id="{87EA0A76-00CA-4977-8B9C-BFAFA2A80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8" y="315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5" name="AutoShape 63">
              <a:extLst>
                <a:ext uri="{FF2B5EF4-FFF2-40B4-BE49-F238E27FC236}">
                  <a16:creationId xmlns:a16="http://schemas.microsoft.com/office/drawing/2014/main" id="{84E61EC5-A028-4F35-BA7A-B30807187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315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216" name="Group 64">
            <a:extLst>
              <a:ext uri="{FF2B5EF4-FFF2-40B4-BE49-F238E27FC236}">
                <a16:creationId xmlns:a16="http://schemas.microsoft.com/office/drawing/2014/main" id="{761A7575-A095-42D7-B40F-F05F2977918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318125"/>
            <a:ext cx="1584325" cy="922338"/>
            <a:chOff x="2064" y="3584"/>
            <a:chExt cx="1361" cy="793"/>
          </a:xfrm>
        </p:grpSpPr>
        <p:sp>
          <p:nvSpPr>
            <p:cNvPr id="49217" name="AutoShape 65">
              <a:extLst>
                <a:ext uri="{FF2B5EF4-FFF2-40B4-BE49-F238E27FC236}">
                  <a16:creationId xmlns:a16="http://schemas.microsoft.com/office/drawing/2014/main" id="{10DF509D-DEC6-449B-8B26-41534A660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3629"/>
              <a:ext cx="1248" cy="657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8" name="AutoShape 66">
              <a:extLst>
                <a:ext uri="{FF2B5EF4-FFF2-40B4-BE49-F238E27FC236}">
                  <a16:creationId xmlns:a16="http://schemas.microsoft.com/office/drawing/2014/main" id="{0563CF9F-68A8-48DD-83A5-F44FB26A5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9" name="AutoShape 67">
              <a:extLst>
                <a:ext uri="{FF2B5EF4-FFF2-40B4-BE49-F238E27FC236}">
                  <a16:creationId xmlns:a16="http://schemas.microsoft.com/office/drawing/2014/main" id="{DACC0A23-D70B-4013-95BD-AFECD5E9D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584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0" name="AutoShape 68">
              <a:extLst>
                <a:ext uri="{FF2B5EF4-FFF2-40B4-BE49-F238E27FC236}">
                  <a16:creationId xmlns:a16="http://schemas.microsoft.com/office/drawing/2014/main" id="{F38AE1B2-3E18-4B03-8DC7-B750CE9CD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878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1" name="AutoShape 69">
              <a:extLst>
                <a:ext uri="{FF2B5EF4-FFF2-40B4-BE49-F238E27FC236}">
                  <a16:creationId xmlns:a16="http://schemas.microsoft.com/office/drawing/2014/main" id="{452D34C9-14EA-4BB8-A8A4-0396484E4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015"/>
              <a:ext cx="1134" cy="272"/>
            </a:xfrm>
            <a:prstGeom prst="roundRect">
              <a:avLst>
                <a:gd name="adj" fmla="val 3310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2" name="Rectangle 70">
              <a:extLst>
                <a:ext uri="{FF2B5EF4-FFF2-40B4-BE49-F238E27FC236}">
                  <a16:creationId xmlns:a16="http://schemas.microsoft.com/office/drawing/2014/main" id="{DB12BDEB-446B-474B-9F69-1E046D514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3" name="Rectangle 71">
              <a:extLst>
                <a:ext uri="{FF2B5EF4-FFF2-40B4-BE49-F238E27FC236}">
                  <a16:creationId xmlns:a16="http://schemas.microsoft.com/office/drawing/2014/main" id="{6282A3CC-895A-467B-8109-41E9F97BB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4" name="Rectangle 72">
              <a:extLst>
                <a:ext uri="{FF2B5EF4-FFF2-40B4-BE49-F238E27FC236}">
                  <a16:creationId xmlns:a16="http://schemas.microsoft.com/office/drawing/2014/main" id="{4CF16877-F3E1-4A13-BAD7-4A9F14BFB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5" name="Rectangle 73">
              <a:extLst>
                <a:ext uri="{FF2B5EF4-FFF2-40B4-BE49-F238E27FC236}">
                  <a16:creationId xmlns:a16="http://schemas.microsoft.com/office/drawing/2014/main" id="{F7E95BF4-D851-49ED-BB32-555ECDCCD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6" name="Rectangle 74">
              <a:extLst>
                <a:ext uri="{FF2B5EF4-FFF2-40B4-BE49-F238E27FC236}">
                  <a16:creationId xmlns:a16="http://schemas.microsoft.com/office/drawing/2014/main" id="{621E60A6-1B36-4CE9-AA67-6F8E0A87E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4264"/>
              <a:ext cx="1361" cy="2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7" name="AutoShape 75">
              <a:extLst>
                <a:ext uri="{FF2B5EF4-FFF2-40B4-BE49-F238E27FC236}">
                  <a16:creationId xmlns:a16="http://schemas.microsoft.com/office/drawing/2014/main" id="{69BEDC44-852E-41B0-AB1D-546914344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969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8" name="AutoShape 76">
              <a:extLst>
                <a:ext uri="{FF2B5EF4-FFF2-40B4-BE49-F238E27FC236}">
                  <a16:creationId xmlns:a16="http://schemas.microsoft.com/office/drawing/2014/main" id="{CC6EFEEF-4DCB-4EFC-B777-B06E97D050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47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9" name="Rectangle 77">
              <a:extLst>
                <a:ext uri="{FF2B5EF4-FFF2-40B4-BE49-F238E27FC236}">
                  <a16:creationId xmlns:a16="http://schemas.microsoft.com/office/drawing/2014/main" id="{C5640E49-4252-4979-9626-5F801E227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4287"/>
              <a:ext cx="45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0" name="Rectangle 78">
              <a:extLst>
                <a:ext uri="{FF2B5EF4-FFF2-40B4-BE49-F238E27FC236}">
                  <a16:creationId xmlns:a16="http://schemas.microsoft.com/office/drawing/2014/main" id="{A6F1F54F-1198-471E-B603-808E92131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4287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1" name="Oval 79">
              <a:extLst>
                <a:ext uri="{FF2B5EF4-FFF2-40B4-BE49-F238E27FC236}">
                  <a16:creationId xmlns:a16="http://schemas.microsoft.com/office/drawing/2014/main" id="{FE160229-9011-43DA-B2AE-ACC5B76A6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856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2" name="AutoShape 80">
              <a:extLst>
                <a:ext uri="{FF2B5EF4-FFF2-40B4-BE49-F238E27FC236}">
                  <a16:creationId xmlns:a16="http://schemas.microsoft.com/office/drawing/2014/main" id="{4FCED4ED-EBB8-4BEF-8401-154ABF3289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77" y="4015"/>
              <a:ext cx="1134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3" name="AutoShape 81">
              <a:extLst>
                <a:ext uri="{FF2B5EF4-FFF2-40B4-BE49-F238E27FC236}">
                  <a16:creationId xmlns:a16="http://schemas.microsoft.com/office/drawing/2014/main" id="{16B316C4-921B-42D9-BFD2-865C72CF1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3584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4" name="AutoShape 82">
              <a:extLst>
                <a:ext uri="{FF2B5EF4-FFF2-40B4-BE49-F238E27FC236}">
                  <a16:creationId xmlns:a16="http://schemas.microsoft.com/office/drawing/2014/main" id="{D440FDE6-0646-40CE-BB15-7FC06ADF7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3878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5" name="Oval 83">
              <a:extLst>
                <a:ext uri="{FF2B5EF4-FFF2-40B4-BE49-F238E27FC236}">
                  <a16:creationId xmlns:a16="http://schemas.microsoft.com/office/drawing/2014/main" id="{F2043E74-83B1-4476-8656-E2EF75B24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3856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6" name="AutoShape 84">
              <a:extLst>
                <a:ext uri="{FF2B5EF4-FFF2-40B4-BE49-F238E27FC236}">
                  <a16:creationId xmlns:a16="http://schemas.microsoft.com/office/drawing/2014/main" id="{ACD76C96-894E-4733-85D4-0C1D5D5DE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7" name="AutoShape 85">
              <a:extLst>
                <a:ext uri="{FF2B5EF4-FFF2-40B4-BE49-F238E27FC236}">
                  <a16:creationId xmlns:a16="http://schemas.microsoft.com/office/drawing/2014/main" id="{A4834542-C95C-4CD0-96EF-369CFAD2A8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62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8" name="Rectangle 86">
              <a:extLst>
                <a:ext uri="{FF2B5EF4-FFF2-40B4-BE49-F238E27FC236}">
                  <a16:creationId xmlns:a16="http://schemas.microsoft.com/office/drawing/2014/main" id="{97EB4BDD-E953-4C65-B1B9-485AD10A7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39" name="Rectangle 87">
              <a:extLst>
                <a:ext uri="{FF2B5EF4-FFF2-40B4-BE49-F238E27FC236}">
                  <a16:creationId xmlns:a16="http://schemas.microsoft.com/office/drawing/2014/main" id="{8F3D138F-DD72-4BA5-B23D-3A098809D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0" name="Rectangle 88">
              <a:extLst>
                <a:ext uri="{FF2B5EF4-FFF2-40B4-BE49-F238E27FC236}">
                  <a16:creationId xmlns:a16="http://schemas.microsoft.com/office/drawing/2014/main" id="{6B7E1E75-E780-484C-9CE0-54AC78CF8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4" y="4287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241" name="Group 89">
            <a:extLst>
              <a:ext uri="{FF2B5EF4-FFF2-40B4-BE49-F238E27FC236}">
                <a16:creationId xmlns:a16="http://schemas.microsoft.com/office/drawing/2014/main" id="{34B84C02-0E0E-4EE4-B0C4-616028F088B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589588"/>
            <a:ext cx="1584325" cy="652462"/>
            <a:chOff x="2064" y="4423"/>
            <a:chExt cx="1928" cy="793"/>
          </a:xfrm>
        </p:grpSpPr>
        <p:sp>
          <p:nvSpPr>
            <p:cNvPr id="49242" name="AutoShape 90">
              <a:extLst>
                <a:ext uri="{FF2B5EF4-FFF2-40B4-BE49-F238E27FC236}">
                  <a16:creationId xmlns:a16="http://schemas.microsoft.com/office/drawing/2014/main" id="{11E20B20-4A25-4E66-912C-FCD862DBB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4468"/>
              <a:ext cx="1792" cy="657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3" name="AutoShape 91">
              <a:extLst>
                <a:ext uri="{FF2B5EF4-FFF2-40B4-BE49-F238E27FC236}">
                  <a16:creationId xmlns:a16="http://schemas.microsoft.com/office/drawing/2014/main" id="{73C494BA-7F2D-44B9-A831-4FC8A891C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4423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4" name="AutoShape 92">
              <a:extLst>
                <a:ext uri="{FF2B5EF4-FFF2-40B4-BE49-F238E27FC236}">
                  <a16:creationId xmlns:a16="http://schemas.microsoft.com/office/drawing/2014/main" id="{C6C3B9EA-7FCD-481D-8FE1-5DFFD836C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423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5" name="AutoShape 93">
              <a:extLst>
                <a:ext uri="{FF2B5EF4-FFF2-40B4-BE49-F238E27FC236}">
                  <a16:creationId xmlns:a16="http://schemas.microsoft.com/office/drawing/2014/main" id="{81201EEB-9B75-48BE-8484-11E9E9262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717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6" name="AutoShape 94">
              <a:extLst>
                <a:ext uri="{FF2B5EF4-FFF2-40B4-BE49-F238E27FC236}">
                  <a16:creationId xmlns:a16="http://schemas.microsoft.com/office/drawing/2014/main" id="{EB64DCD0-8830-4057-A4EC-829B5E9DC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854"/>
              <a:ext cx="1701" cy="272"/>
            </a:xfrm>
            <a:prstGeom prst="roundRect">
              <a:avLst>
                <a:gd name="adj" fmla="val 3310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7" name="Rectangle 95">
              <a:extLst>
                <a:ext uri="{FF2B5EF4-FFF2-40B4-BE49-F238E27FC236}">
                  <a16:creationId xmlns:a16="http://schemas.microsoft.com/office/drawing/2014/main" id="{C602DFBA-42BE-4189-A49C-A91DB4317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5126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8" name="Rectangle 96">
              <a:extLst>
                <a:ext uri="{FF2B5EF4-FFF2-40B4-BE49-F238E27FC236}">
                  <a16:creationId xmlns:a16="http://schemas.microsoft.com/office/drawing/2014/main" id="{CE70EEA9-BB46-4A2D-8AEB-E7B41AB5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5194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49" name="Rectangle 97">
              <a:extLst>
                <a:ext uri="{FF2B5EF4-FFF2-40B4-BE49-F238E27FC236}">
                  <a16:creationId xmlns:a16="http://schemas.microsoft.com/office/drawing/2014/main" id="{D5A1A544-0D6A-40F4-98F7-E1008D0BB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5126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0" name="Rectangle 98">
              <a:extLst>
                <a:ext uri="{FF2B5EF4-FFF2-40B4-BE49-F238E27FC236}">
                  <a16:creationId xmlns:a16="http://schemas.microsoft.com/office/drawing/2014/main" id="{B65D199C-3EBB-4A2A-94FA-D38F80E62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5194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1" name="Rectangle 99">
              <a:extLst>
                <a:ext uri="{FF2B5EF4-FFF2-40B4-BE49-F238E27FC236}">
                  <a16:creationId xmlns:a16="http://schemas.microsoft.com/office/drawing/2014/main" id="{00CE3FC2-EAB5-4A1F-A574-6A45AB62C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5103"/>
              <a:ext cx="1928" cy="2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2" name="AutoShape 100">
              <a:extLst>
                <a:ext uri="{FF2B5EF4-FFF2-40B4-BE49-F238E27FC236}">
                  <a16:creationId xmlns:a16="http://schemas.microsoft.com/office/drawing/2014/main" id="{E9EDDAF3-7928-443B-B2C0-99BFEE548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808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3" name="AutoShape 101">
              <a:extLst>
                <a:ext uri="{FF2B5EF4-FFF2-40B4-BE49-F238E27FC236}">
                  <a16:creationId xmlns:a16="http://schemas.microsoft.com/office/drawing/2014/main" id="{07E3AB7A-B5C1-442E-A202-73CC9C83E7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47" y="4740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4" name="Rectangle 102">
              <a:extLst>
                <a:ext uri="{FF2B5EF4-FFF2-40B4-BE49-F238E27FC236}">
                  <a16:creationId xmlns:a16="http://schemas.microsoft.com/office/drawing/2014/main" id="{A8C38978-04CA-4DA5-A2AE-38A2E8B44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5126"/>
              <a:ext cx="45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5" name="Rectangle 103">
              <a:extLst>
                <a:ext uri="{FF2B5EF4-FFF2-40B4-BE49-F238E27FC236}">
                  <a16:creationId xmlns:a16="http://schemas.microsoft.com/office/drawing/2014/main" id="{1FE853B7-4012-4477-B842-05FD6DFC9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5126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6" name="Oval 104">
              <a:extLst>
                <a:ext uri="{FF2B5EF4-FFF2-40B4-BE49-F238E27FC236}">
                  <a16:creationId xmlns:a16="http://schemas.microsoft.com/office/drawing/2014/main" id="{E8BBCB4C-C1AC-4DEF-8F2C-F9FBA172C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4695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7" name="AutoShape 105">
              <a:extLst>
                <a:ext uri="{FF2B5EF4-FFF2-40B4-BE49-F238E27FC236}">
                  <a16:creationId xmlns:a16="http://schemas.microsoft.com/office/drawing/2014/main" id="{3200D1AA-FCB4-4096-896F-C8F0716DDA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77" y="4854"/>
              <a:ext cx="1701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8" name="AutoShape 106">
              <a:extLst>
                <a:ext uri="{FF2B5EF4-FFF2-40B4-BE49-F238E27FC236}">
                  <a16:creationId xmlns:a16="http://schemas.microsoft.com/office/drawing/2014/main" id="{228C9C18-84A3-411E-83C0-45208CEFF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4423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59" name="AutoShape 107">
              <a:extLst>
                <a:ext uri="{FF2B5EF4-FFF2-40B4-BE49-F238E27FC236}">
                  <a16:creationId xmlns:a16="http://schemas.microsoft.com/office/drawing/2014/main" id="{AB7D6CE1-1F2B-46C5-8F04-D95517E3D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4717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0" name="Oval 108">
              <a:extLst>
                <a:ext uri="{FF2B5EF4-FFF2-40B4-BE49-F238E27FC236}">
                  <a16:creationId xmlns:a16="http://schemas.microsoft.com/office/drawing/2014/main" id="{9F171A9F-E380-48BB-AB9A-A2E5809CA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4695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1" name="AutoShape 109">
              <a:extLst>
                <a:ext uri="{FF2B5EF4-FFF2-40B4-BE49-F238E27FC236}">
                  <a16:creationId xmlns:a16="http://schemas.microsoft.com/office/drawing/2014/main" id="{374917DB-D135-4B01-B13A-9A4E00619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" y="4423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2" name="AutoShape 110">
              <a:extLst>
                <a:ext uri="{FF2B5EF4-FFF2-40B4-BE49-F238E27FC236}">
                  <a16:creationId xmlns:a16="http://schemas.microsoft.com/office/drawing/2014/main" id="{1B8C6D1B-444C-42F4-85FF-034B000DB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" y="4717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3" name="Oval 111">
              <a:extLst>
                <a:ext uri="{FF2B5EF4-FFF2-40B4-BE49-F238E27FC236}">
                  <a16:creationId xmlns:a16="http://schemas.microsoft.com/office/drawing/2014/main" id="{17A4BD58-18D3-4881-BBF7-141258E30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1" y="4695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4" name="AutoShape 112">
              <a:extLst>
                <a:ext uri="{FF2B5EF4-FFF2-40B4-BE49-F238E27FC236}">
                  <a16:creationId xmlns:a16="http://schemas.microsoft.com/office/drawing/2014/main" id="{96902D77-A596-4B5D-B178-36F56D2D9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4423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5" name="AutoShape 113">
              <a:extLst>
                <a:ext uri="{FF2B5EF4-FFF2-40B4-BE49-F238E27FC236}">
                  <a16:creationId xmlns:a16="http://schemas.microsoft.com/office/drawing/2014/main" id="{8CA4BA96-74D3-4977-8A7B-0A5A3330E1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629" y="4740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6" name="Rectangle 114">
              <a:extLst>
                <a:ext uri="{FF2B5EF4-FFF2-40B4-BE49-F238E27FC236}">
                  <a16:creationId xmlns:a16="http://schemas.microsoft.com/office/drawing/2014/main" id="{39B1508A-A103-45CD-9820-30BA6AC8D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5126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7" name="Rectangle 115">
              <a:extLst>
                <a:ext uri="{FF2B5EF4-FFF2-40B4-BE49-F238E27FC236}">
                  <a16:creationId xmlns:a16="http://schemas.microsoft.com/office/drawing/2014/main" id="{9FA7C538-3223-401B-808B-3936097AE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5194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8" name="Rectangle 116">
              <a:extLst>
                <a:ext uri="{FF2B5EF4-FFF2-40B4-BE49-F238E27FC236}">
                  <a16:creationId xmlns:a16="http://schemas.microsoft.com/office/drawing/2014/main" id="{C0506DAF-6832-4A4A-BA09-5CAB521F7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5126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69" name="Rectangle 117">
              <a:extLst>
                <a:ext uri="{FF2B5EF4-FFF2-40B4-BE49-F238E27FC236}">
                  <a16:creationId xmlns:a16="http://schemas.microsoft.com/office/drawing/2014/main" id="{C261F5A6-7EEC-4B72-879D-CFB862856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" y="5126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0" name="Rectangle 118">
              <a:extLst>
                <a:ext uri="{FF2B5EF4-FFF2-40B4-BE49-F238E27FC236}">
                  <a16:creationId xmlns:a16="http://schemas.microsoft.com/office/drawing/2014/main" id="{6010F1A0-5ABF-483E-9F70-F3BBCFF12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" y="5194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1" name="Rectangle 119">
              <a:extLst>
                <a:ext uri="{FF2B5EF4-FFF2-40B4-BE49-F238E27FC236}">
                  <a16:creationId xmlns:a16="http://schemas.microsoft.com/office/drawing/2014/main" id="{D7D7EC0A-30DC-43EC-A4A4-0D64D1D5D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" y="5126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272" name="Group 120">
            <a:extLst>
              <a:ext uri="{FF2B5EF4-FFF2-40B4-BE49-F238E27FC236}">
                <a16:creationId xmlns:a16="http://schemas.microsoft.com/office/drawing/2014/main" id="{9D1A1E95-5638-4A92-ADAD-DC70FEFE1B23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18088"/>
            <a:ext cx="1296987" cy="1293812"/>
            <a:chOff x="1180" y="3584"/>
            <a:chExt cx="794" cy="793"/>
          </a:xfrm>
        </p:grpSpPr>
        <p:sp>
          <p:nvSpPr>
            <p:cNvPr id="49273" name="AutoShape 121">
              <a:extLst>
                <a:ext uri="{FF2B5EF4-FFF2-40B4-BE49-F238E27FC236}">
                  <a16:creationId xmlns:a16="http://schemas.microsoft.com/office/drawing/2014/main" id="{10A35A70-1F6B-4A77-9988-8AF776F1A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3629"/>
              <a:ext cx="703" cy="657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4" name="AutoShape 122">
              <a:extLst>
                <a:ext uri="{FF2B5EF4-FFF2-40B4-BE49-F238E27FC236}">
                  <a16:creationId xmlns:a16="http://schemas.microsoft.com/office/drawing/2014/main" id="{21F4AAA1-FE40-43E3-89E6-FC4E1E1BE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5" name="AutoShape 123">
              <a:extLst>
                <a:ext uri="{FF2B5EF4-FFF2-40B4-BE49-F238E27FC236}">
                  <a16:creationId xmlns:a16="http://schemas.microsoft.com/office/drawing/2014/main" id="{790E6F47-7194-461A-8F19-774899B42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6" name="AutoShape 124">
              <a:extLst>
                <a:ext uri="{FF2B5EF4-FFF2-40B4-BE49-F238E27FC236}">
                  <a16:creationId xmlns:a16="http://schemas.microsoft.com/office/drawing/2014/main" id="{C68A34E4-6567-4DE6-B66E-C8D44A81E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584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7" name="AutoShape 125">
              <a:extLst>
                <a:ext uri="{FF2B5EF4-FFF2-40B4-BE49-F238E27FC236}">
                  <a16:creationId xmlns:a16="http://schemas.microsoft.com/office/drawing/2014/main" id="{B30FBA29-DF87-477F-83BB-917A84956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878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8" name="AutoShape 126">
              <a:extLst>
                <a:ext uri="{FF2B5EF4-FFF2-40B4-BE49-F238E27FC236}">
                  <a16:creationId xmlns:a16="http://schemas.microsoft.com/office/drawing/2014/main" id="{0AD7D639-2B52-4FCB-AC04-DFE33F292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4015"/>
              <a:ext cx="567" cy="272"/>
            </a:xfrm>
            <a:prstGeom prst="roundRect">
              <a:avLst>
                <a:gd name="adj" fmla="val 3310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79" name="Rectangle 127">
              <a:extLst>
                <a:ext uri="{FF2B5EF4-FFF2-40B4-BE49-F238E27FC236}">
                  <a16:creationId xmlns:a16="http://schemas.microsoft.com/office/drawing/2014/main" id="{BB969B01-CFF0-444C-BBD7-142F7E35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0" name="Rectangle 128">
              <a:extLst>
                <a:ext uri="{FF2B5EF4-FFF2-40B4-BE49-F238E27FC236}">
                  <a16:creationId xmlns:a16="http://schemas.microsoft.com/office/drawing/2014/main" id="{39C9EC2E-1DFC-48EF-96E5-BAF61BBEE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1" name="Rectangle 129">
              <a:extLst>
                <a:ext uri="{FF2B5EF4-FFF2-40B4-BE49-F238E27FC236}">
                  <a16:creationId xmlns:a16="http://schemas.microsoft.com/office/drawing/2014/main" id="{4BC238C0-283B-41BD-BEE3-C542C8719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2" name="Rectangle 130">
              <a:extLst>
                <a:ext uri="{FF2B5EF4-FFF2-40B4-BE49-F238E27FC236}">
                  <a16:creationId xmlns:a16="http://schemas.microsoft.com/office/drawing/2014/main" id="{046DEA4B-E844-404F-9F7C-A8FDCBF8D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3" name="Rectangle 131">
              <a:extLst>
                <a:ext uri="{FF2B5EF4-FFF2-40B4-BE49-F238E27FC236}">
                  <a16:creationId xmlns:a16="http://schemas.microsoft.com/office/drawing/2014/main" id="{C03830C5-058A-4D95-9BC4-8C5F5E727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" y="4264"/>
              <a:ext cx="793" cy="2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4" name="AutoShape 132">
              <a:extLst>
                <a:ext uri="{FF2B5EF4-FFF2-40B4-BE49-F238E27FC236}">
                  <a16:creationId xmlns:a16="http://schemas.microsoft.com/office/drawing/2014/main" id="{2D6236C4-1F24-489F-9ED6-69392E336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969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5" name="AutoShape 133">
              <a:extLst>
                <a:ext uri="{FF2B5EF4-FFF2-40B4-BE49-F238E27FC236}">
                  <a16:creationId xmlns:a16="http://schemas.microsoft.com/office/drawing/2014/main" id="{0EAE010E-647F-47BB-B8C6-7BA4B4E9C1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63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6" name="AutoShape 134">
              <a:extLst>
                <a:ext uri="{FF2B5EF4-FFF2-40B4-BE49-F238E27FC236}">
                  <a16:creationId xmlns:a16="http://schemas.microsoft.com/office/drawing/2014/main" id="{8C63227E-E6A3-45A2-92B2-F7B7D85825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611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7" name="Rectangle 135">
              <a:extLst>
                <a:ext uri="{FF2B5EF4-FFF2-40B4-BE49-F238E27FC236}">
                  <a16:creationId xmlns:a16="http://schemas.microsoft.com/office/drawing/2014/main" id="{DA48C0A3-AA38-4442-86CA-0286425CA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287"/>
              <a:ext cx="45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8" name="Rectangle 136">
              <a:extLst>
                <a:ext uri="{FF2B5EF4-FFF2-40B4-BE49-F238E27FC236}">
                  <a16:creationId xmlns:a16="http://schemas.microsoft.com/office/drawing/2014/main" id="{82CF7819-10BE-481F-8E78-4ABC3A330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287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89" name="Oval 137">
              <a:extLst>
                <a:ext uri="{FF2B5EF4-FFF2-40B4-BE49-F238E27FC236}">
                  <a16:creationId xmlns:a16="http://schemas.microsoft.com/office/drawing/2014/main" id="{F4935356-226C-468D-8419-2FC5A5256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856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0" name="AutoShape 138">
              <a:extLst>
                <a:ext uri="{FF2B5EF4-FFF2-40B4-BE49-F238E27FC236}">
                  <a16:creationId xmlns:a16="http://schemas.microsoft.com/office/drawing/2014/main" id="{2AD31954-EC9B-459E-AA89-4899188A49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93" y="4015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390" name="Group 238">
            <a:extLst>
              <a:ext uri="{FF2B5EF4-FFF2-40B4-BE49-F238E27FC236}">
                <a16:creationId xmlns:a16="http://schemas.microsoft.com/office/drawing/2014/main" id="{5874EC39-4454-4789-9BDF-CE11180856A3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5013325"/>
            <a:ext cx="1296987" cy="1293813"/>
            <a:chOff x="3891" y="3158"/>
            <a:chExt cx="817" cy="815"/>
          </a:xfrm>
        </p:grpSpPr>
        <p:sp>
          <p:nvSpPr>
            <p:cNvPr id="49331" name="AutoShape 179">
              <a:extLst>
                <a:ext uri="{FF2B5EF4-FFF2-40B4-BE49-F238E27FC236}">
                  <a16:creationId xmlns:a16="http://schemas.microsoft.com/office/drawing/2014/main" id="{1C8E22AE-16EE-4589-81CD-09720F035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204"/>
              <a:ext cx="724" cy="675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2" name="AutoShape 180">
              <a:extLst>
                <a:ext uri="{FF2B5EF4-FFF2-40B4-BE49-F238E27FC236}">
                  <a16:creationId xmlns:a16="http://schemas.microsoft.com/office/drawing/2014/main" id="{BE1CE7D9-AA27-4910-81FC-01871C3F8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158"/>
              <a:ext cx="116" cy="699"/>
            </a:xfrm>
            <a:prstGeom prst="roundRect">
              <a:avLst>
                <a:gd name="adj" fmla="val 8852"/>
              </a:avLst>
            </a:prstGeom>
            <a:solidFill>
              <a:srgbClr val="6633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3" name="AutoShape 181">
              <a:extLst>
                <a:ext uri="{FF2B5EF4-FFF2-40B4-BE49-F238E27FC236}">
                  <a16:creationId xmlns:a16="http://schemas.microsoft.com/office/drawing/2014/main" id="{C3FE65CB-8F9B-4FD4-9897-A550B5CB5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1" y="3158"/>
              <a:ext cx="116" cy="699"/>
            </a:xfrm>
            <a:prstGeom prst="roundRect">
              <a:avLst>
                <a:gd name="adj" fmla="val 8852"/>
              </a:avLst>
            </a:prstGeom>
            <a:solidFill>
              <a:srgbClr val="6633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4" name="AutoShape 182">
              <a:extLst>
                <a:ext uri="{FF2B5EF4-FFF2-40B4-BE49-F238E27FC236}">
                  <a16:creationId xmlns:a16="http://schemas.microsoft.com/office/drawing/2014/main" id="{9A70C9EE-4028-4C8F-A47B-297F0207D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158"/>
              <a:ext cx="584" cy="302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663300">
                    <a:gamma/>
                    <a:tint val="66667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5" name="AutoShape 183">
              <a:extLst>
                <a:ext uri="{FF2B5EF4-FFF2-40B4-BE49-F238E27FC236}">
                  <a16:creationId xmlns:a16="http://schemas.microsoft.com/office/drawing/2014/main" id="{1AD69DAD-A403-43C9-A772-9C75A8D1B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460"/>
              <a:ext cx="584" cy="141"/>
            </a:xfrm>
            <a:prstGeom prst="roundRect">
              <a:avLst>
                <a:gd name="adj" fmla="val 10218"/>
              </a:avLst>
            </a:prstGeom>
            <a:solidFill>
              <a:srgbClr val="6633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6" name="AutoShape 184">
              <a:extLst>
                <a:ext uri="{FF2B5EF4-FFF2-40B4-BE49-F238E27FC236}">
                  <a16:creationId xmlns:a16="http://schemas.microsoft.com/office/drawing/2014/main" id="{EF07FB8D-6C82-47AF-BBCE-E5C62BDC1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601"/>
              <a:ext cx="584" cy="280"/>
            </a:xfrm>
            <a:prstGeom prst="roundRect">
              <a:avLst>
                <a:gd name="adj" fmla="val 3310"/>
              </a:avLst>
            </a:prstGeom>
            <a:solidFill>
              <a:srgbClr val="6633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7" name="Rectangle 185">
              <a:extLst>
                <a:ext uri="{FF2B5EF4-FFF2-40B4-BE49-F238E27FC236}">
                  <a16:creationId xmlns:a16="http://schemas.microsoft.com/office/drawing/2014/main" id="{6BFE5E88-1CAC-4842-A0B8-DFEDB3540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881"/>
              <a:ext cx="47" cy="9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8" name="Rectangle 186">
              <a:extLst>
                <a:ext uri="{FF2B5EF4-FFF2-40B4-BE49-F238E27FC236}">
                  <a16:creationId xmlns:a16="http://schemas.microsoft.com/office/drawing/2014/main" id="{6460943B-FE3B-41B7-8CF3-80BF57847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950"/>
              <a:ext cx="47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39" name="Rectangle 187">
              <a:extLst>
                <a:ext uri="{FF2B5EF4-FFF2-40B4-BE49-F238E27FC236}">
                  <a16:creationId xmlns:a16="http://schemas.microsoft.com/office/drawing/2014/main" id="{52B11C56-9422-4956-943C-D94CE4AE1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" y="3881"/>
              <a:ext cx="47" cy="9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0" name="Rectangle 188">
              <a:extLst>
                <a:ext uri="{FF2B5EF4-FFF2-40B4-BE49-F238E27FC236}">
                  <a16:creationId xmlns:a16="http://schemas.microsoft.com/office/drawing/2014/main" id="{108671DD-3727-4EFD-8082-237C155B8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" y="3950"/>
              <a:ext cx="47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1" name="Rectangle 189">
              <a:extLst>
                <a:ext uri="{FF2B5EF4-FFF2-40B4-BE49-F238E27FC236}">
                  <a16:creationId xmlns:a16="http://schemas.microsoft.com/office/drawing/2014/main" id="{0C471C0D-A995-46EF-B610-253B52BAF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857"/>
              <a:ext cx="816" cy="24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2" name="AutoShape 190">
              <a:extLst>
                <a:ext uri="{FF2B5EF4-FFF2-40B4-BE49-F238E27FC236}">
                  <a16:creationId xmlns:a16="http://schemas.microsoft.com/office/drawing/2014/main" id="{AD99B005-FE1A-4366-89A0-75BDB91A8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554"/>
              <a:ext cx="584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3" name="AutoShape 191">
              <a:extLst>
                <a:ext uri="{FF2B5EF4-FFF2-40B4-BE49-F238E27FC236}">
                  <a16:creationId xmlns:a16="http://schemas.microsoft.com/office/drawing/2014/main" id="{21F25F8D-688D-491B-A528-EE5315C085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565" y="3484"/>
              <a:ext cx="699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4" name="AutoShape 192">
              <a:extLst>
                <a:ext uri="{FF2B5EF4-FFF2-40B4-BE49-F238E27FC236}">
                  <a16:creationId xmlns:a16="http://schemas.microsoft.com/office/drawing/2014/main" id="{501C6169-AA03-4A8D-91F7-5C174BE11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335" y="3484"/>
              <a:ext cx="699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5" name="Rectangle 193">
              <a:extLst>
                <a:ext uri="{FF2B5EF4-FFF2-40B4-BE49-F238E27FC236}">
                  <a16:creationId xmlns:a16="http://schemas.microsoft.com/office/drawing/2014/main" id="{AB60AC0E-3DB4-49FD-9B76-70123A8B6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881"/>
              <a:ext cx="47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6" name="Rectangle 194">
              <a:extLst>
                <a:ext uri="{FF2B5EF4-FFF2-40B4-BE49-F238E27FC236}">
                  <a16:creationId xmlns:a16="http://schemas.microsoft.com/office/drawing/2014/main" id="{DEE44961-F79F-4F98-A1EA-5AC27A282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" y="3881"/>
              <a:ext cx="47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7" name="Oval 195">
              <a:extLst>
                <a:ext uri="{FF2B5EF4-FFF2-40B4-BE49-F238E27FC236}">
                  <a16:creationId xmlns:a16="http://schemas.microsoft.com/office/drawing/2014/main" id="{5046E1E1-C45B-4BFE-8DA7-916580304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438"/>
              <a:ext cx="584" cy="46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48" name="AutoShape 196">
              <a:extLst>
                <a:ext uri="{FF2B5EF4-FFF2-40B4-BE49-F238E27FC236}">
                  <a16:creationId xmlns:a16="http://schemas.microsoft.com/office/drawing/2014/main" id="{0C8D3F96-6D69-45AC-9C24-F4142BC6FA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07" y="3601"/>
              <a:ext cx="584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389" name="Group 237">
            <a:extLst>
              <a:ext uri="{FF2B5EF4-FFF2-40B4-BE49-F238E27FC236}">
                <a16:creationId xmlns:a16="http://schemas.microsoft.com/office/drawing/2014/main" id="{08951937-9CA5-463E-9632-7A330084BE0A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5013325"/>
            <a:ext cx="1296988" cy="1293813"/>
            <a:chOff x="5070" y="3158"/>
            <a:chExt cx="817" cy="815"/>
          </a:xfrm>
        </p:grpSpPr>
        <p:sp>
          <p:nvSpPr>
            <p:cNvPr id="49350" name="AutoShape 198">
              <a:extLst>
                <a:ext uri="{FF2B5EF4-FFF2-40B4-BE49-F238E27FC236}">
                  <a16:creationId xmlns:a16="http://schemas.microsoft.com/office/drawing/2014/main" id="{0CAC588C-30D3-4858-B49E-96C69E335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204"/>
              <a:ext cx="724" cy="675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1" name="AutoShape 199">
              <a:extLst>
                <a:ext uri="{FF2B5EF4-FFF2-40B4-BE49-F238E27FC236}">
                  <a16:creationId xmlns:a16="http://schemas.microsoft.com/office/drawing/2014/main" id="{675DC99E-6677-4A28-9FDF-F165963E2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158"/>
              <a:ext cx="116" cy="699"/>
            </a:xfrm>
            <a:prstGeom prst="roundRect">
              <a:avLst>
                <a:gd name="adj" fmla="val 8852"/>
              </a:avLst>
            </a:prstGeom>
            <a:solidFill>
              <a:srgbClr val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2" name="AutoShape 200">
              <a:extLst>
                <a:ext uri="{FF2B5EF4-FFF2-40B4-BE49-F238E27FC236}">
                  <a16:creationId xmlns:a16="http://schemas.microsoft.com/office/drawing/2014/main" id="{4E583B4F-281C-49C4-BC87-BC2D3A38B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" y="3158"/>
              <a:ext cx="116" cy="699"/>
            </a:xfrm>
            <a:prstGeom prst="roundRect">
              <a:avLst>
                <a:gd name="adj" fmla="val 8852"/>
              </a:avLst>
            </a:prstGeom>
            <a:solidFill>
              <a:srgbClr val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3" name="AutoShape 201">
              <a:extLst>
                <a:ext uri="{FF2B5EF4-FFF2-40B4-BE49-F238E27FC236}">
                  <a16:creationId xmlns:a16="http://schemas.microsoft.com/office/drawing/2014/main" id="{1555245F-2B19-45AB-A900-B80DBEFA2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158"/>
              <a:ext cx="584" cy="302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chemeClr val="tx1">
                    <a:gamma/>
                    <a:tint val="66667"/>
                    <a:invGamma/>
                  </a:schemeClr>
                </a:gs>
                <a:gs pos="50000">
                  <a:schemeClr val="tx1"/>
                </a:gs>
                <a:gs pos="100000">
                  <a:schemeClr val="tx1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4" name="AutoShape 202">
              <a:extLst>
                <a:ext uri="{FF2B5EF4-FFF2-40B4-BE49-F238E27FC236}">
                  <a16:creationId xmlns:a16="http://schemas.microsoft.com/office/drawing/2014/main" id="{2B8DE47B-6C90-4DE6-AA9B-BA882C5AE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460"/>
              <a:ext cx="584" cy="141"/>
            </a:xfrm>
            <a:prstGeom prst="roundRect">
              <a:avLst>
                <a:gd name="adj" fmla="val 10218"/>
              </a:avLst>
            </a:prstGeom>
            <a:solidFill>
              <a:srgbClr val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5" name="AutoShape 203">
              <a:extLst>
                <a:ext uri="{FF2B5EF4-FFF2-40B4-BE49-F238E27FC236}">
                  <a16:creationId xmlns:a16="http://schemas.microsoft.com/office/drawing/2014/main" id="{396FAB1A-5677-4CF7-84FA-9BCD8281D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601"/>
              <a:ext cx="584" cy="280"/>
            </a:xfrm>
            <a:prstGeom prst="roundRect">
              <a:avLst>
                <a:gd name="adj" fmla="val 3310"/>
              </a:avLst>
            </a:prstGeom>
            <a:solidFill>
              <a:srgbClr val="000000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6" name="Rectangle 204">
              <a:extLst>
                <a:ext uri="{FF2B5EF4-FFF2-40B4-BE49-F238E27FC236}">
                  <a16:creationId xmlns:a16="http://schemas.microsoft.com/office/drawing/2014/main" id="{509D7E84-3205-4526-A612-C3F5CED6B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881"/>
              <a:ext cx="47" cy="9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7" name="Rectangle 205">
              <a:extLst>
                <a:ext uri="{FF2B5EF4-FFF2-40B4-BE49-F238E27FC236}">
                  <a16:creationId xmlns:a16="http://schemas.microsoft.com/office/drawing/2014/main" id="{F88AD3B3-CA36-4451-A641-A4447A7E5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950"/>
              <a:ext cx="47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8" name="Rectangle 206">
              <a:extLst>
                <a:ext uri="{FF2B5EF4-FFF2-40B4-BE49-F238E27FC236}">
                  <a16:creationId xmlns:a16="http://schemas.microsoft.com/office/drawing/2014/main" id="{35D3DC40-3D03-4E32-A57D-333AEB18F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3" y="3881"/>
              <a:ext cx="47" cy="92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59" name="Rectangle 207">
              <a:extLst>
                <a:ext uri="{FF2B5EF4-FFF2-40B4-BE49-F238E27FC236}">
                  <a16:creationId xmlns:a16="http://schemas.microsoft.com/office/drawing/2014/main" id="{53638073-2452-4A85-8277-7D9E204DC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3" y="3950"/>
              <a:ext cx="47" cy="2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0" name="Rectangle 208">
              <a:extLst>
                <a:ext uri="{FF2B5EF4-FFF2-40B4-BE49-F238E27FC236}">
                  <a16:creationId xmlns:a16="http://schemas.microsoft.com/office/drawing/2014/main" id="{DA2374D8-942C-454B-A20F-9555793FD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857"/>
              <a:ext cx="816" cy="24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1" name="AutoShape 209">
              <a:extLst>
                <a:ext uri="{FF2B5EF4-FFF2-40B4-BE49-F238E27FC236}">
                  <a16:creationId xmlns:a16="http://schemas.microsoft.com/office/drawing/2014/main" id="{024EF0E4-3A34-4FC4-B473-6B3D5CC33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554"/>
              <a:ext cx="584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2" name="AutoShape 210">
              <a:extLst>
                <a:ext uri="{FF2B5EF4-FFF2-40B4-BE49-F238E27FC236}">
                  <a16:creationId xmlns:a16="http://schemas.microsoft.com/office/drawing/2014/main" id="{083DAD28-4E08-4F3E-A769-A083310B7F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744" y="3484"/>
              <a:ext cx="699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3" name="AutoShape 211">
              <a:extLst>
                <a:ext uri="{FF2B5EF4-FFF2-40B4-BE49-F238E27FC236}">
                  <a16:creationId xmlns:a16="http://schemas.microsoft.com/office/drawing/2014/main" id="{06E87475-BAF9-479B-91F9-E0699B8A86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5514" y="3484"/>
              <a:ext cx="699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4" name="Rectangle 212">
              <a:extLst>
                <a:ext uri="{FF2B5EF4-FFF2-40B4-BE49-F238E27FC236}">
                  <a16:creationId xmlns:a16="http://schemas.microsoft.com/office/drawing/2014/main" id="{A63A0C9E-059E-411C-92A6-C90D69CE2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881"/>
              <a:ext cx="47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5" name="Rectangle 213">
              <a:extLst>
                <a:ext uri="{FF2B5EF4-FFF2-40B4-BE49-F238E27FC236}">
                  <a16:creationId xmlns:a16="http://schemas.microsoft.com/office/drawing/2014/main" id="{94BB6123-33F2-4817-A77E-F8C480BC9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3" y="3881"/>
              <a:ext cx="47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6" name="Oval 214">
              <a:extLst>
                <a:ext uri="{FF2B5EF4-FFF2-40B4-BE49-F238E27FC236}">
                  <a16:creationId xmlns:a16="http://schemas.microsoft.com/office/drawing/2014/main" id="{97DA67E5-5AED-4E44-9302-8E4E04863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3438"/>
              <a:ext cx="584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67" name="AutoShape 215">
              <a:extLst>
                <a:ext uri="{FF2B5EF4-FFF2-40B4-BE49-F238E27FC236}">
                  <a16:creationId xmlns:a16="http://schemas.microsoft.com/office/drawing/2014/main" id="{144AF759-2790-41BD-979B-CDA8F66188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186" y="3601"/>
              <a:ext cx="584" cy="47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386" name="Group 234">
            <a:extLst>
              <a:ext uri="{FF2B5EF4-FFF2-40B4-BE49-F238E27FC236}">
                <a16:creationId xmlns:a16="http://schemas.microsoft.com/office/drawing/2014/main" id="{EC54F7B9-B83F-4EF1-B3B9-EBCDE787342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573463"/>
            <a:ext cx="1584325" cy="712787"/>
            <a:chOff x="2621" y="2251"/>
            <a:chExt cx="998" cy="449"/>
          </a:xfrm>
        </p:grpSpPr>
        <p:sp>
          <p:nvSpPr>
            <p:cNvPr id="49292" name="AutoShape 140">
              <a:extLst>
                <a:ext uri="{FF2B5EF4-FFF2-40B4-BE49-F238E27FC236}">
                  <a16:creationId xmlns:a16="http://schemas.microsoft.com/office/drawing/2014/main" id="{5CBC152B-40AA-4C8A-B57E-FE25D279C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291"/>
              <a:ext cx="998" cy="349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3" name="Rectangle 141">
              <a:extLst>
                <a:ext uri="{FF2B5EF4-FFF2-40B4-BE49-F238E27FC236}">
                  <a16:creationId xmlns:a16="http://schemas.microsoft.com/office/drawing/2014/main" id="{B33EE175-6539-4D09-9088-5D64F8113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2600"/>
              <a:ext cx="888" cy="90"/>
            </a:xfrm>
            <a:prstGeom prst="rect">
              <a:avLst/>
            </a:prstGeom>
            <a:solidFill>
              <a:srgbClr val="080808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4" name="AutoShape 142">
              <a:extLst>
                <a:ext uri="{FF2B5EF4-FFF2-40B4-BE49-F238E27FC236}">
                  <a16:creationId xmlns:a16="http://schemas.microsoft.com/office/drawing/2014/main" id="{3AF702C1-E799-4E90-AA5B-4CB687E96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2251"/>
              <a:ext cx="289" cy="280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5" name="AutoShape 143">
              <a:extLst>
                <a:ext uri="{FF2B5EF4-FFF2-40B4-BE49-F238E27FC236}">
                  <a16:creationId xmlns:a16="http://schemas.microsoft.com/office/drawing/2014/main" id="{725B522C-2AA5-4FEF-8AED-672B078EF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" y="2251"/>
              <a:ext cx="290" cy="280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6" name="AutoShape 144">
              <a:extLst>
                <a:ext uri="{FF2B5EF4-FFF2-40B4-BE49-F238E27FC236}">
                  <a16:creationId xmlns:a16="http://schemas.microsoft.com/office/drawing/2014/main" id="{6993A165-4988-443E-90E2-AABDC1A57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0" y="2251"/>
              <a:ext cx="289" cy="280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7" name="AutoShape 145">
              <a:extLst>
                <a:ext uri="{FF2B5EF4-FFF2-40B4-BE49-F238E27FC236}">
                  <a16:creationId xmlns:a16="http://schemas.microsoft.com/office/drawing/2014/main" id="{D0ED576D-2E0B-4E9F-88BC-2118687D7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520"/>
              <a:ext cx="818" cy="90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8" name="AutoShape 146">
              <a:extLst>
                <a:ext uri="{FF2B5EF4-FFF2-40B4-BE49-F238E27FC236}">
                  <a16:creationId xmlns:a16="http://schemas.microsoft.com/office/drawing/2014/main" id="{647E9A52-380E-4600-A516-07AC2A7D9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471"/>
              <a:ext cx="90" cy="229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99" name="AutoShape 147">
              <a:extLst>
                <a:ext uri="{FF2B5EF4-FFF2-40B4-BE49-F238E27FC236}">
                  <a16:creationId xmlns:a16="http://schemas.microsoft.com/office/drawing/2014/main" id="{ECFCE428-CDF0-4251-AC60-FD08C4D68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9" y="2471"/>
              <a:ext cx="90" cy="229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00" name="AutoShape 148">
              <a:extLst>
                <a:ext uri="{FF2B5EF4-FFF2-40B4-BE49-F238E27FC236}">
                  <a16:creationId xmlns:a16="http://schemas.microsoft.com/office/drawing/2014/main" id="{12CA5D07-D42C-42CA-A566-56F8FD324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" y="2361"/>
              <a:ext cx="249" cy="5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01" name="AutoShape 149">
              <a:extLst>
                <a:ext uri="{FF2B5EF4-FFF2-40B4-BE49-F238E27FC236}">
                  <a16:creationId xmlns:a16="http://schemas.microsoft.com/office/drawing/2014/main" id="{C8856FDA-3236-46B5-903D-D984B30C8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" y="2361"/>
              <a:ext cx="250" cy="5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02" name="AutoShape 150">
              <a:extLst>
                <a:ext uri="{FF2B5EF4-FFF2-40B4-BE49-F238E27FC236}">
                  <a16:creationId xmlns:a16="http://schemas.microsoft.com/office/drawing/2014/main" id="{B9B6E0DF-CFC4-42F5-A2A5-0ED6AD206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0" y="2361"/>
              <a:ext cx="249" cy="5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77" name="AutoShape 225">
              <a:extLst>
                <a:ext uri="{FF2B5EF4-FFF2-40B4-BE49-F238E27FC236}">
                  <a16:creationId xmlns:a16="http://schemas.microsoft.com/office/drawing/2014/main" id="{E62844F8-78BC-4B07-8EC1-7885BACBF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1" y="2520"/>
              <a:ext cx="808" cy="6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78" name="AutoShape 226">
              <a:extLst>
                <a:ext uri="{FF2B5EF4-FFF2-40B4-BE49-F238E27FC236}">
                  <a16:creationId xmlns:a16="http://schemas.microsoft.com/office/drawing/2014/main" id="{DAAE8CEA-5790-4DC2-ADAC-95BFBFE67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0" y="2251"/>
              <a:ext cx="270" cy="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79" name="AutoShape 227">
              <a:extLst>
                <a:ext uri="{FF2B5EF4-FFF2-40B4-BE49-F238E27FC236}">
                  <a16:creationId xmlns:a16="http://schemas.microsoft.com/office/drawing/2014/main" id="{9F244445-8333-4187-BA37-77321488B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" y="2251"/>
              <a:ext cx="270" cy="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0" name="AutoShape 228">
              <a:extLst>
                <a:ext uri="{FF2B5EF4-FFF2-40B4-BE49-F238E27FC236}">
                  <a16:creationId xmlns:a16="http://schemas.microsoft.com/office/drawing/2014/main" id="{954BB97D-25A9-49E6-98A3-C8B4BCDAC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" y="2251"/>
              <a:ext cx="270" cy="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388" name="Group 236">
            <a:extLst>
              <a:ext uri="{FF2B5EF4-FFF2-40B4-BE49-F238E27FC236}">
                <a16:creationId xmlns:a16="http://schemas.microsoft.com/office/drawing/2014/main" id="{99044934-BB2F-4BB9-B973-822EEE56171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970213"/>
            <a:ext cx="1306512" cy="1403350"/>
            <a:chOff x="353" y="1871"/>
            <a:chExt cx="823" cy="884"/>
          </a:xfrm>
        </p:grpSpPr>
        <p:sp>
          <p:nvSpPr>
            <p:cNvPr id="49308" name="AutoShape 156">
              <a:extLst>
                <a:ext uri="{FF2B5EF4-FFF2-40B4-BE49-F238E27FC236}">
                  <a16:creationId xmlns:a16="http://schemas.microsoft.com/office/drawing/2014/main" id="{A16EF5C1-3874-45BC-96C3-D2774991E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949"/>
              <a:ext cx="823" cy="688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09" name="Rectangle 157">
              <a:extLst>
                <a:ext uri="{FF2B5EF4-FFF2-40B4-BE49-F238E27FC236}">
                  <a16:creationId xmlns:a16="http://schemas.microsoft.com/office/drawing/2014/main" id="{6C341BA1-DE0C-4406-BBA0-1C64D136D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" y="2558"/>
              <a:ext cx="587" cy="178"/>
            </a:xfrm>
            <a:prstGeom prst="rect">
              <a:avLst/>
            </a:prstGeom>
            <a:solidFill>
              <a:srgbClr val="080808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0" name="AutoShape 158">
              <a:extLst>
                <a:ext uri="{FF2B5EF4-FFF2-40B4-BE49-F238E27FC236}">
                  <a16:creationId xmlns:a16="http://schemas.microsoft.com/office/drawing/2014/main" id="{884BF703-F030-4A1E-B2DC-7BB7938FB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" y="1871"/>
              <a:ext cx="570" cy="550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1" name="AutoShape 159">
              <a:extLst>
                <a:ext uri="{FF2B5EF4-FFF2-40B4-BE49-F238E27FC236}">
                  <a16:creationId xmlns:a16="http://schemas.microsoft.com/office/drawing/2014/main" id="{376A8E95-CB0E-49FD-86DF-A051F2E98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" y="2401"/>
              <a:ext cx="567" cy="177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2" name="AutoShape 160">
              <a:extLst>
                <a:ext uri="{FF2B5EF4-FFF2-40B4-BE49-F238E27FC236}">
                  <a16:creationId xmlns:a16="http://schemas.microsoft.com/office/drawing/2014/main" id="{0EA1E6AA-B0A1-437D-9A26-1AC5000EA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303"/>
              <a:ext cx="115" cy="452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3" name="AutoShape 161">
              <a:extLst>
                <a:ext uri="{FF2B5EF4-FFF2-40B4-BE49-F238E27FC236}">
                  <a16:creationId xmlns:a16="http://schemas.microsoft.com/office/drawing/2014/main" id="{1D2CA622-C020-4399-AA97-2D2B1D87A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" y="2303"/>
              <a:ext cx="138" cy="452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4" name="AutoShape 162">
              <a:extLst>
                <a:ext uri="{FF2B5EF4-FFF2-40B4-BE49-F238E27FC236}">
                  <a16:creationId xmlns:a16="http://schemas.microsoft.com/office/drawing/2014/main" id="{3ED46A54-CA07-4C06-B1B9-2D696751F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" y="2087"/>
              <a:ext cx="491" cy="1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1" name="AutoShape 229">
              <a:extLst>
                <a:ext uri="{FF2B5EF4-FFF2-40B4-BE49-F238E27FC236}">
                  <a16:creationId xmlns:a16="http://schemas.microsoft.com/office/drawing/2014/main" id="{1F0DA1AC-014C-4D75-9509-4A7845CB5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" y="2401"/>
              <a:ext cx="559" cy="1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2" name="AutoShape 230">
              <a:extLst>
                <a:ext uri="{FF2B5EF4-FFF2-40B4-BE49-F238E27FC236}">
                  <a16:creationId xmlns:a16="http://schemas.microsoft.com/office/drawing/2014/main" id="{F0D76C4F-F4FE-44B2-9A80-0BF03E7A1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" y="1871"/>
              <a:ext cx="531" cy="1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387" name="Group 235">
            <a:extLst>
              <a:ext uri="{FF2B5EF4-FFF2-40B4-BE49-F238E27FC236}">
                <a16:creationId xmlns:a16="http://schemas.microsoft.com/office/drawing/2014/main" id="{07466EF6-C397-4057-A747-B51F4065178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282950"/>
            <a:ext cx="1584325" cy="1017588"/>
            <a:chOff x="1442" y="2068"/>
            <a:chExt cx="998" cy="641"/>
          </a:xfrm>
        </p:grpSpPr>
        <p:sp>
          <p:nvSpPr>
            <p:cNvPr id="49318" name="AutoShape 166">
              <a:extLst>
                <a:ext uri="{FF2B5EF4-FFF2-40B4-BE49-F238E27FC236}">
                  <a16:creationId xmlns:a16="http://schemas.microsoft.com/office/drawing/2014/main" id="{501C5702-3050-4DD5-B13A-9DD1BB773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25"/>
              <a:ext cx="998" cy="499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19" name="Rectangle 167">
              <a:extLst>
                <a:ext uri="{FF2B5EF4-FFF2-40B4-BE49-F238E27FC236}">
                  <a16:creationId xmlns:a16="http://schemas.microsoft.com/office/drawing/2014/main" id="{D5FB132C-EF3B-4631-8C0B-99E070456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" y="2566"/>
              <a:ext cx="884" cy="129"/>
            </a:xfrm>
            <a:prstGeom prst="rect">
              <a:avLst/>
            </a:prstGeom>
            <a:solidFill>
              <a:srgbClr val="080808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0" name="AutoShape 168">
              <a:extLst>
                <a:ext uri="{FF2B5EF4-FFF2-40B4-BE49-F238E27FC236}">
                  <a16:creationId xmlns:a16="http://schemas.microsoft.com/office/drawing/2014/main" id="{62A1D62D-769C-4441-80B9-CC6BB1A40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7" y="2068"/>
              <a:ext cx="414" cy="399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1" name="AutoShape 169">
              <a:extLst>
                <a:ext uri="{FF2B5EF4-FFF2-40B4-BE49-F238E27FC236}">
                  <a16:creationId xmlns:a16="http://schemas.microsoft.com/office/drawing/2014/main" id="{4582E805-D182-4C00-8463-FBC1D4B99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068"/>
              <a:ext cx="414" cy="399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2" name="AutoShape 170">
              <a:extLst>
                <a:ext uri="{FF2B5EF4-FFF2-40B4-BE49-F238E27FC236}">
                  <a16:creationId xmlns:a16="http://schemas.microsoft.com/office/drawing/2014/main" id="{AF12BAB3-EB71-4850-88F0-8004B287F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2453"/>
              <a:ext cx="756" cy="128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3" name="AutoShape 171">
              <a:extLst>
                <a:ext uri="{FF2B5EF4-FFF2-40B4-BE49-F238E27FC236}">
                  <a16:creationId xmlns:a16="http://schemas.microsoft.com/office/drawing/2014/main" id="{3346B05F-3F06-4418-B20A-9563F0BFD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382"/>
              <a:ext cx="128" cy="327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4" name="AutoShape 172">
              <a:extLst>
                <a:ext uri="{FF2B5EF4-FFF2-40B4-BE49-F238E27FC236}">
                  <a16:creationId xmlns:a16="http://schemas.microsoft.com/office/drawing/2014/main" id="{41733E1B-D9E7-4B70-9859-BBE654E74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" y="2382"/>
              <a:ext cx="128" cy="327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5" name="AutoShape 173">
              <a:extLst>
                <a:ext uri="{FF2B5EF4-FFF2-40B4-BE49-F238E27FC236}">
                  <a16:creationId xmlns:a16="http://schemas.microsoft.com/office/drawing/2014/main" id="{1DC88654-98B8-4951-81E8-E78801FC5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2224"/>
              <a:ext cx="356" cy="8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26" name="AutoShape 174">
              <a:extLst>
                <a:ext uri="{FF2B5EF4-FFF2-40B4-BE49-F238E27FC236}">
                  <a16:creationId xmlns:a16="http://schemas.microsoft.com/office/drawing/2014/main" id="{27745082-4E55-4E41-B832-6CD4021DD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2224"/>
              <a:ext cx="357" cy="8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3" name="AutoShape 231">
              <a:extLst>
                <a:ext uri="{FF2B5EF4-FFF2-40B4-BE49-F238E27FC236}">
                  <a16:creationId xmlns:a16="http://schemas.microsoft.com/office/drawing/2014/main" id="{F69AF39D-A2F2-4AC9-BAA8-D3FE51817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453"/>
              <a:ext cx="732" cy="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4" name="AutoShape 232">
              <a:extLst>
                <a:ext uri="{FF2B5EF4-FFF2-40B4-BE49-F238E27FC236}">
                  <a16:creationId xmlns:a16="http://schemas.microsoft.com/office/drawing/2014/main" id="{2D3D8045-3DF4-4110-9510-55CD047AE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5" y="2068"/>
              <a:ext cx="385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85" name="AutoShape 233">
              <a:extLst>
                <a:ext uri="{FF2B5EF4-FFF2-40B4-BE49-F238E27FC236}">
                  <a16:creationId xmlns:a16="http://schemas.microsoft.com/office/drawing/2014/main" id="{B05BFA0D-6C8A-4CF9-8D7E-58197899F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4" y="2068"/>
              <a:ext cx="385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544" name="Group 392">
            <a:extLst>
              <a:ext uri="{FF2B5EF4-FFF2-40B4-BE49-F238E27FC236}">
                <a16:creationId xmlns:a16="http://schemas.microsoft.com/office/drawing/2014/main" id="{86FB548F-4942-462D-8875-D610BFD0EA5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735388"/>
            <a:ext cx="1584325" cy="485775"/>
            <a:chOff x="3800" y="2353"/>
            <a:chExt cx="998" cy="306"/>
          </a:xfrm>
        </p:grpSpPr>
        <p:sp>
          <p:nvSpPr>
            <p:cNvPr id="49540" name="Freeform 388">
              <a:extLst>
                <a:ext uri="{FF2B5EF4-FFF2-40B4-BE49-F238E27FC236}">
                  <a16:creationId xmlns:a16="http://schemas.microsoft.com/office/drawing/2014/main" id="{63159709-6A3E-4FAE-A14B-D6E050E7E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387"/>
              <a:ext cx="998" cy="272"/>
            </a:xfrm>
            <a:custGeom>
              <a:avLst/>
              <a:gdLst>
                <a:gd name="T0" fmla="*/ 0 w 998"/>
                <a:gd name="T1" fmla="*/ 272 h 272"/>
                <a:gd name="T2" fmla="*/ 227 w 998"/>
                <a:gd name="T3" fmla="*/ 272 h 272"/>
                <a:gd name="T4" fmla="*/ 227 w 998"/>
                <a:gd name="T5" fmla="*/ 182 h 272"/>
                <a:gd name="T6" fmla="*/ 772 w 998"/>
                <a:gd name="T7" fmla="*/ 182 h 272"/>
                <a:gd name="T8" fmla="*/ 772 w 998"/>
                <a:gd name="T9" fmla="*/ 272 h 272"/>
                <a:gd name="T10" fmla="*/ 998 w 998"/>
                <a:gd name="T11" fmla="*/ 272 h 272"/>
                <a:gd name="T12" fmla="*/ 998 w 998"/>
                <a:gd name="T13" fmla="*/ 0 h 272"/>
                <a:gd name="T14" fmla="*/ 0 w 998"/>
                <a:gd name="T15" fmla="*/ 0 h 272"/>
                <a:gd name="T16" fmla="*/ 0 w 998"/>
                <a:gd name="T1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8" h="272">
                  <a:moveTo>
                    <a:pt x="0" y="272"/>
                  </a:moveTo>
                  <a:lnTo>
                    <a:pt x="227" y="272"/>
                  </a:lnTo>
                  <a:lnTo>
                    <a:pt x="227" y="182"/>
                  </a:lnTo>
                  <a:lnTo>
                    <a:pt x="772" y="182"/>
                  </a:lnTo>
                  <a:lnTo>
                    <a:pt x="772" y="272"/>
                  </a:lnTo>
                  <a:lnTo>
                    <a:pt x="998" y="272"/>
                  </a:lnTo>
                  <a:lnTo>
                    <a:pt x="998" y="0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542" name="Oval 390">
              <a:extLst>
                <a:ext uri="{FF2B5EF4-FFF2-40B4-BE49-F238E27FC236}">
                  <a16:creationId xmlns:a16="http://schemas.microsoft.com/office/drawing/2014/main" id="{C4204697-58AB-4742-A948-6FD957CD3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353"/>
              <a:ext cx="998" cy="74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545" name="Group 393">
            <a:extLst>
              <a:ext uri="{FF2B5EF4-FFF2-40B4-BE49-F238E27FC236}">
                <a16:creationId xmlns:a16="http://schemas.microsoft.com/office/drawing/2014/main" id="{CD12E400-75F4-49DD-89BC-D6AD97E68404}"/>
              </a:ext>
            </a:extLst>
          </p:cNvPr>
          <p:cNvGrpSpPr>
            <a:grpSpLocks/>
          </p:cNvGrpSpPr>
          <p:nvPr/>
        </p:nvGrpSpPr>
        <p:grpSpPr bwMode="auto">
          <a:xfrm>
            <a:off x="7900988" y="3738563"/>
            <a:ext cx="1589087" cy="482600"/>
            <a:chOff x="4977" y="2355"/>
            <a:chExt cx="1001" cy="304"/>
          </a:xfrm>
        </p:grpSpPr>
        <p:sp>
          <p:nvSpPr>
            <p:cNvPr id="49541" name="Freeform 389">
              <a:extLst>
                <a:ext uri="{FF2B5EF4-FFF2-40B4-BE49-F238E27FC236}">
                  <a16:creationId xmlns:a16="http://schemas.microsoft.com/office/drawing/2014/main" id="{FB92BBF0-B32F-4E98-A00D-47B9CDB4E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2387"/>
              <a:ext cx="998" cy="272"/>
            </a:xfrm>
            <a:custGeom>
              <a:avLst/>
              <a:gdLst>
                <a:gd name="T0" fmla="*/ 0 w 998"/>
                <a:gd name="T1" fmla="*/ 272 h 272"/>
                <a:gd name="T2" fmla="*/ 227 w 998"/>
                <a:gd name="T3" fmla="*/ 272 h 272"/>
                <a:gd name="T4" fmla="*/ 227 w 998"/>
                <a:gd name="T5" fmla="*/ 182 h 272"/>
                <a:gd name="T6" fmla="*/ 772 w 998"/>
                <a:gd name="T7" fmla="*/ 182 h 272"/>
                <a:gd name="T8" fmla="*/ 772 w 998"/>
                <a:gd name="T9" fmla="*/ 272 h 272"/>
                <a:gd name="T10" fmla="*/ 998 w 998"/>
                <a:gd name="T11" fmla="*/ 272 h 272"/>
                <a:gd name="T12" fmla="*/ 998 w 998"/>
                <a:gd name="T13" fmla="*/ 0 h 272"/>
                <a:gd name="T14" fmla="*/ 0 w 998"/>
                <a:gd name="T15" fmla="*/ 0 h 272"/>
                <a:gd name="T16" fmla="*/ 0 w 998"/>
                <a:gd name="T1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8" h="272">
                  <a:moveTo>
                    <a:pt x="0" y="272"/>
                  </a:moveTo>
                  <a:lnTo>
                    <a:pt x="227" y="272"/>
                  </a:lnTo>
                  <a:lnTo>
                    <a:pt x="227" y="182"/>
                  </a:lnTo>
                  <a:lnTo>
                    <a:pt x="772" y="182"/>
                  </a:lnTo>
                  <a:lnTo>
                    <a:pt x="772" y="272"/>
                  </a:lnTo>
                  <a:lnTo>
                    <a:pt x="998" y="272"/>
                  </a:lnTo>
                  <a:lnTo>
                    <a:pt x="998" y="0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543" name="Oval 391">
              <a:extLst>
                <a:ext uri="{FF2B5EF4-FFF2-40B4-BE49-F238E27FC236}">
                  <a16:creationId xmlns:a16="http://schemas.microsoft.com/office/drawing/2014/main" id="{A5FC0036-9174-45CF-9CB2-D04CEED5D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" y="2355"/>
              <a:ext cx="998" cy="69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571" name="Group 419">
            <a:extLst>
              <a:ext uri="{FF2B5EF4-FFF2-40B4-BE49-F238E27FC236}">
                <a16:creationId xmlns:a16="http://schemas.microsoft.com/office/drawing/2014/main" id="{79E51333-0FFE-4652-9FCA-22A0FCC74A75}"/>
              </a:ext>
            </a:extLst>
          </p:cNvPr>
          <p:cNvGrpSpPr>
            <a:grpSpLocks/>
          </p:cNvGrpSpPr>
          <p:nvPr/>
        </p:nvGrpSpPr>
        <p:grpSpPr bwMode="auto">
          <a:xfrm>
            <a:off x="6030913" y="1773238"/>
            <a:ext cx="1585912" cy="484187"/>
            <a:chOff x="3799" y="1117"/>
            <a:chExt cx="954" cy="291"/>
          </a:xfrm>
        </p:grpSpPr>
        <p:grpSp>
          <p:nvGrpSpPr>
            <p:cNvPr id="49558" name="Group 406">
              <a:extLst>
                <a:ext uri="{FF2B5EF4-FFF2-40B4-BE49-F238E27FC236}">
                  <a16:creationId xmlns:a16="http://schemas.microsoft.com/office/drawing/2014/main" id="{9D7A782C-7796-4060-8757-DEB7E95FED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9" y="1117"/>
              <a:ext cx="318" cy="291"/>
              <a:chOff x="3799" y="1117"/>
              <a:chExt cx="318" cy="291"/>
            </a:xfrm>
          </p:grpSpPr>
          <p:grpSp>
            <p:nvGrpSpPr>
              <p:cNvPr id="49553" name="Group 401">
                <a:extLst>
                  <a:ext uri="{FF2B5EF4-FFF2-40B4-BE49-F238E27FC236}">
                    <a16:creationId xmlns:a16="http://schemas.microsoft.com/office/drawing/2014/main" id="{52B7F294-9866-4A7E-BFD1-AD8928FE1D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49" name="Rectangle 397">
                  <a:extLst>
                    <a:ext uri="{FF2B5EF4-FFF2-40B4-BE49-F238E27FC236}">
                      <a16:creationId xmlns:a16="http://schemas.microsoft.com/office/drawing/2014/main" id="{14A9283A-2B33-47E6-AE73-FFE93CAA9B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50" name="Rectangle 398">
                  <a:extLst>
                    <a:ext uri="{FF2B5EF4-FFF2-40B4-BE49-F238E27FC236}">
                      <a16:creationId xmlns:a16="http://schemas.microsoft.com/office/drawing/2014/main" id="{7EACC6DB-EA6A-4755-BEC1-6008DE1EAE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52" name="AutoShape 400">
                  <a:extLst>
                    <a:ext uri="{FF2B5EF4-FFF2-40B4-BE49-F238E27FC236}">
                      <a16:creationId xmlns:a16="http://schemas.microsoft.com/office/drawing/2014/main" id="{D1E0EC62-3A45-4506-B2AE-1B28956E5E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57" name="AutoShape 405">
                <a:extLst>
                  <a:ext uri="{FF2B5EF4-FFF2-40B4-BE49-F238E27FC236}">
                    <a16:creationId xmlns:a16="http://schemas.microsoft.com/office/drawing/2014/main" id="{357CCFA3-75B5-4743-A50A-841089D0A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559" name="Group 407">
              <a:extLst>
                <a:ext uri="{FF2B5EF4-FFF2-40B4-BE49-F238E27FC236}">
                  <a16:creationId xmlns:a16="http://schemas.microsoft.com/office/drawing/2014/main" id="{74B63F4D-0E44-4A55-B8AF-88A5529692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1117"/>
              <a:ext cx="318" cy="291"/>
              <a:chOff x="3799" y="1117"/>
              <a:chExt cx="318" cy="291"/>
            </a:xfrm>
          </p:grpSpPr>
          <p:grpSp>
            <p:nvGrpSpPr>
              <p:cNvPr id="49560" name="Group 408">
                <a:extLst>
                  <a:ext uri="{FF2B5EF4-FFF2-40B4-BE49-F238E27FC236}">
                    <a16:creationId xmlns:a16="http://schemas.microsoft.com/office/drawing/2014/main" id="{7C950FCA-1185-4947-A350-2747E6A63A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61" name="Rectangle 409">
                  <a:extLst>
                    <a:ext uri="{FF2B5EF4-FFF2-40B4-BE49-F238E27FC236}">
                      <a16:creationId xmlns:a16="http://schemas.microsoft.com/office/drawing/2014/main" id="{41A4612A-DC45-4A85-8A08-B756933BE1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62" name="Rectangle 410">
                  <a:extLst>
                    <a:ext uri="{FF2B5EF4-FFF2-40B4-BE49-F238E27FC236}">
                      <a16:creationId xmlns:a16="http://schemas.microsoft.com/office/drawing/2014/main" id="{5B04BDA1-589B-43CA-ABD2-8D53D8112C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63" name="AutoShape 411">
                  <a:extLst>
                    <a:ext uri="{FF2B5EF4-FFF2-40B4-BE49-F238E27FC236}">
                      <a16:creationId xmlns:a16="http://schemas.microsoft.com/office/drawing/2014/main" id="{9868F04D-0C00-40B3-B951-DB038CC1F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64" name="AutoShape 412">
                <a:extLst>
                  <a:ext uri="{FF2B5EF4-FFF2-40B4-BE49-F238E27FC236}">
                    <a16:creationId xmlns:a16="http://schemas.microsoft.com/office/drawing/2014/main" id="{64432274-AAFC-40AF-875E-066B1524E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565" name="Group 413">
              <a:extLst>
                <a:ext uri="{FF2B5EF4-FFF2-40B4-BE49-F238E27FC236}">
                  <a16:creationId xmlns:a16="http://schemas.microsoft.com/office/drawing/2014/main" id="{E8226C39-3D0F-4B06-B6B9-27E7F021FC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1117"/>
              <a:ext cx="318" cy="291"/>
              <a:chOff x="3799" y="1117"/>
              <a:chExt cx="318" cy="291"/>
            </a:xfrm>
          </p:grpSpPr>
          <p:grpSp>
            <p:nvGrpSpPr>
              <p:cNvPr id="49566" name="Group 414">
                <a:extLst>
                  <a:ext uri="{FF2B5EF4-FFF2-40B4-BE49-F238E27FC236}">
                    <a16:creationId xmlns:a16="http://schemas.microsoft.com/office/drawing/2014/main" id="{843EEA7A-5E49-446F-8ACD-354170FA0E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67" name="Rectangle 415">
                  <a:extLst>
                    <a:ext uri="{FF2B5EF4-FFF2-40B4-BE49-F238E27FC236}">
                      <a16:creationId xmlns:a16="http://schemas.microsoft.com/office/drawing/2014/main" id="{50E711B5-32E8-45FF-8FEF-1AA7DAEDF4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68" name="Rectangle 416">
                  <a:extLst>
                    <a:ext uri="{FF2B5EF4-FFF2-40B4-BE49-F238E27FC236}">
                      <a16:creationId xmlns:a16="http://schemas.microsoft.com/office/drawing/2014/main" id="{2E376C2E-0283-47DD-8D5D-26AE11A282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69" name="AutoShape 417">
                  <a:extLst>
                    <a:ext uri="{FF2B5EF4-FFF2-40B4-BE49-F238E27FC236}">
                      <a16:creationId xmlns:a16="http://schemas.microsoft.com/office/drawing/2014/main" id="{99EC24B3-23FD-4A10-9119-DEBE1A0A0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33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70" name="AutoShape 418">
                <a:extLst>
                  <a:ext uri="{FF2B5EF4-FFF2-40B4-BE49-F238E27FC236}">
                    <a16:creationId xmlns:a16="http://schemas.microsoft.com/office/drawing/2014/main" id="{30D0A33A-0407-4ECB-8939-D693E62B3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9572" name="Group 420">
            <a:extLst>
              <a:ext uri="{FF2B5EF4-FFF2-40B4-BE49-F238E27FC236}">
                <a16:creationId xmlns:a16="http://schemas.microsoft.com/office/drawing/2014/main" id="{E1E01CD0-88F2-43C8-A676-BD32E7ACAA2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773238"/>
            <a:ext cx="1585913" cy="484187"/>
            <a:chOff x="3799" y="1117"/>
            <a:chExt cx="954" cy="291"/>
          </a:xfrm>
        </p:grpSpPr>
        <p:grpSp>
          <p:nvGrpSpPr>
            <p:cNvPr id="49573" name="Group 421">
              <a:extLst>
                <a:ext uri="{FF2B5EF4-FFF2-40B4-BE49-F238E27FC236}">
                  <a16:creationId xmlns:a16="http://schemas.microsoft.com/office/drawing/2014/main" id="{4FE5AFCB-0285-4BFC-ACFA-F69908B393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9" y="1117"/>
              <a:ext cx="318" cy="291"/>
              <a:chOff x="3799" y="1117"/>
              <a:chExt cx="318" cy="291"/>
            </a:xfrm>
          </p:grpSpPr>
          <p:grpSp>
            <p:nvGrpSpPr>
              <p:cNvPr id="49574" name="Group 422">
                <a:extLst>
                  <a:ext uri="{FF2B5EF4-FFF2-40B4-BE49-F238E27FC236}">
                    <a16:creationId xmlns:a16="http://schemas.microsoft.com/office/drawing/2014/main" id="{FF668F0E-DB2E-4D11-AF4F-F91DCC21AB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75" name="Rectangle 423">
                  <a:extLst>
                    <a:ext uri="{FF2B5EF4-FFF2-40B4-BE49-F238E27FC236}">
                      <a16:creationId xmlns:a16="http://schemas.microsoft.com/office/drawing/2014/main" id="{FFC534C2-865D-4A37-B7BC-C7A46DEAA3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76" name="Rectangle 424">
                  <a:extLst>
                    <a:ext uri="{FF2B5EF4-FFF2-40B4-BE49-F238E27FC236}">
                      <a16:creationId xmlns:a16="http://schemas.microsoft.com/office/drawing/2014/main" id="{395F4144-27A4-4031-A08E-6A9CCE56E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77" name="AutoShape 425">
                  <a:extLst>
                    <a:ext uri="{FF2B5EF4-FFF2-40B4-BE49-F238E27FC236}">
                      <a16:creationId xmlns:a16="http://schemas.microsoft.com/office/drawing/2014/main" id="{0A27D108-B85D-4012-9327-1D3F7335BD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78" name="AutoShape 426">
                <a:extLst>
                  <a:ext uri="{FF2B5EF4-FFF2-40B4-BE49-F238E27FC236}">
                    <a16:creationId xmlns:a16="http://schemas.microsoft.com/office/drawing/2014/main" id="{C4C2E0D0-5729-4269-A8D9-3C4C59A2E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579" name="Group 427">
              <a:extLst>
                <a:ext uri="{FF2B5EF4-FFF2-40B4-BE49-F238E27FC236}">
                  <a16:creationId xmlns:a16="http://schemas.microsoft.com/office/drawing/2014/main" id="{7451D27A-3232-4BBF-8740-55A257D3D2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1117"/>
              <a:ext cx="318" cy="291"/>
              <a:chOff x="3799" y="1117"/>
              <a:chExt cx="318" cy="291"/>
            </a:xfrm>
          </p:grpSpPr>
          <p:grpSp>
            <p:nvGrpSpPr>
              <p:cNvPr id="49580" name="Group 428">
                <a:extLst>
                  <a:ext uri="{FF2B5EF4-FFF2-40B4-BE49-F238E27FC236}">
                    <a16:creationId xmlns:a16="http://schemas.microsoft.com/office/drawing/2014/main" id="{FB7204B8-2A27-4BD1-AC79-58F3DBB845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81" name="Rectangle 429">
                  <a:extLst>
                    <a:ext uri="{FF2B5EF4-FFF2-40B4-BE49-F238E27FC236}">
                      <a16:creationId xmlns:a16="http://schemas.microsoft.com/office/drawing/2014/main" id="{CD10AEF5-5F05-4149-8D44-93FC5AF185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82" name="Rectangle 430">
                  <a:extLst>
                    <a:ext uri="{FF2B5EF4-FFF2-40B4-BE49-F238E27FC236}">
                      <a16:creationId xmlns:a16="http://schemas.microsoft.com/office/drawing/2014/main" id="{5368BE79-C3E8-4BD1-8C56-4013BF1C92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83" name="AutoShape 431">
                  <a:extLst>
                    <a:ext uri="{FF2B5EF4-FFF2-40B4-BE49-F238E27FC236}">
                      <a16:creationId xmlns:a16="http://schemas.microsoft.com/office/drawing/2014/main" id="{F0D60601-F806-4503-BDEB-106E4EDBD0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84" name="AutoShape 432">
                <a:extLst>
                  <a:ext uri="{FF2B5EF4-FFF2-40B4-BE49-F238E27FC236}">
                    <a16:creationId xmlns:a16="http://schemas.microsoft.com/office/drawing/2014/main" id="{8CC19AEA-8F18-499C-A6A4-70B0458AE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585" name="Group 433">
              <a:extLst>
                <a:ext uri="{FF2B5EF4-FFF2-40B4-BE49-F238E27FC236}">
                  <a16:creationId xmlns:a16="http://schemas.microsoft.com/office/drawing/2014/main" id="{697A7808-DBA7-4526-A181-2B604D3D12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1117"/>
              <a:ext cx="318" cy="291"/>
              <a:chOff x="3799" y="1117"/>
              <a:chExt cx="318" cy="291"/>
            </a:xfrm>
          </p:grpSpPr>
          <p:grpSp>
            <p:nvGrpSpPr>
              <p:cNvPr id="49586" name="Group 434">
                <a:extLst>
                  <a:ext uri="{FF2B5EF4-FFF2-40B4-BE49-F238E27FC236}">
                    <a16:creationId xmlns:a16="http://schemas.microsoft.com/office/drawing/2014/main" id="{26BC9384-EB6B-4887-9DE9-23C3A12DA2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99" y="1117"/>
                <a:ext cx="317" cy="291"/>
                <a:chOff x="3799" y="1117"/>
                <a:chExt cx="317" cy="291"/>
              </a:xfrm>
            </p:grpSpPr>
            <p:sp>
              <p:nvSpPr>
                <p:cNvPr id="49587" name="Rectangle 435">
                  <a:extLst>
                    <a:ext uri="{FF2B5EF4-FFF2-40B4-BE49-F238E27FC236}">
                      <a16:creationId xmlns:a16="http://schemas.microsoft.com/office/drawing/2014/main" id="{93E4EC70-5D2D-4B29-A9CB-72679AE17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09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88" name="Rectangle 436">
                  <a:extLst>
                    <a:ext uri="{FF2B5EF4-FFF2-40B4-BE49-F238E27FC236}">
                      <a16:creationId xmlns:a16="http://schemas.microsoft.com/office/drawing/2014/main" id="{9550642E-DC16-41A0-8FDC-7CD0B075EA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2" y="1363"/>
                  <a:ext cx="17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4118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589" name="AutoShape 437">
                  <a:extLst>
                    <a:ext uri="{FF2B5EF4-FFF2-40B4-BE49-F238E27FC236}">
                      <a16:creationId xmlns:a16="http://schemas.microsoft.com/office/drawing/2014/main" id="{3F63F3A8-DCBA-4BC2-BE74-5BE47EDC0B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9" y="1117"/>
                  <a:ext cx="317" cy="272"/>
                </a:xfrm>
                <a:prstGeom prst="roundRect">
                  <a:avLst>
                    <a:gd name="adj" fmla="val 3662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9590" name="AutoShape 438">
                <a:extLst>
                  <a:ext uri="{FF2B5EF4-FFF2-40B4-BE49-F238E27FC236}">
                    <a16:creationId xmlns:a16="http://schemas.microsoft.com/office/drawing/2014/main" id="{22827B11-FBFE-40FE-B5F8-72A72B5C8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1117"/>
                <a:ext cx="317" cy="45"/>
              </a:xfrm>
              <a:prstGeom prst="roundRect">
                <a:avLst>
                  <a:gd name="adj" fmla="val 3662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548945B3-8B3A-44F3-BA8D-8ABCAA34A0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オフィス家具（椅子／ソファ）</a:t>
            </a:r>
          </a:p>
        </p:txBody>
      </p:sp>
      <p:grpSp>
        <p:nvGrpSpPr>
          <p:cNvPr id="51496" name="Group 296">
            <a:extLst>
              <a:ext uri="{FF2B5EF4-FFF2-40B4-BE49-F238E27FC236}">
                <a16:creationId xmlns:a16="http://schemas.microsoft.com/office/drawing/2014/main" id="{EE61358B-2C8A-4D7E-B53F-02474FCC5B7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661025"/>
            <a:ext cx="1584325" cy="431800"/>
            <a:chOff x="262" y="1162"/>
            <a:chExt cx="998" cy="272"/>
          </a:xfrm>
        </p:grpSpPr>
        <p:sp>
          <p:nvSpPr>
            <p:cNvPr id="51490" name="AutoShape 290">
              <a:extLst>
                <a:ext uri="{FF2B5EF4-FFF2-40B4-BE49-F238E27FC236}">
                  <a16:creationId xmlns:a16="http://schemas.microsoft.com/office/drawing/2014/main" id="{693F435B-5E74-4CDF-8363-D0EAD7665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1" name="AutoShape 291">
              <a:extLst>
                <a:ext uri="{FF2B5EF4-FFF2-40B4-BE49-F238E27FC236}">
                  <a16:creationId xmlns:a16="http://schemas.microsoft.com/office/drawing/2014/main" id="{B2F6C52F-117B-4A56-AE8D-85A0C5FA5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2" name="AutoShape 292">
              <a:extLst>
                <a:ext uri="{FF2B5EF4-FFF2-40B4-BE49-F238E27FC236}">
                  <a16:creationId xmlns:a16="http://schemas.microsoft.com/office/drawing/2014/main" id="{66C0CA6D-8844-4B88-B283-4A228CEC2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162"/>
              <a:ext cx="998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97" name="Group 297">
            <a:extLst>
              <a:ext uri="{FF2B5EF4-FFF2-40B4-BE49-F238E27FC236}">
                <a16:creationId xmlns:a16="http://schemas.microsoft.com/office/drawing/2014/main" id="{238D9CC9-FA85-43FC-8052-F7D3F816D64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661025"/>
            <a:ext cx="1584325" cy="431800"/>
            <a:chOff x="1442" y="1162"/>
            <a:chExt cx="998" cy="272"/>
          </a:xfrm>
        </p:grpSpPr>
        <p:sp>
          <p:nvSpPr>
            <p:cNvPr id="51493" name="AutoShape 293">
              <a:extLst>
                <a:ext uri="{FF2B5EF4-FFF2-40B4-BE49-F238E27FC236}">
                  <a16:creationId xmlns:a16="http://schemas.microsoft.com/office/drawing/2014/main" id="{DCBB737D-CB46-423D-BCA8-CDE1A43A1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4" name="AutoShape 294">
              <a:extLst>
                <a:ext uri="{FF2B5EF4-FFF2-40B4-BE49-F238E27FC236}">
                  <a16:creationId xmlns:a16="http://schemas.microsoft.com/office/drawing/2014/main" id="{98B81725-B99C-48E0-A745-91598112C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5" name="AutoShape 295">
              <a:extLst>
                <a:ext uri="{FF2B5EF4-FFF2-40B4-BE49-F238E27FC236}">
                  <a16:creationId xmlns:a16="http://schemas.microsoft.com/office/drawing/2014/main" id="{B9E05BE7-A4DA-4665-BA04-090086F8C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162"/>
              <a:ext cx="998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498" name="Group 298">
            <a:extLst>
              <a:ext uri="{FF2B5EF4-FFF2-40B4-BE49-F238E27FC236}">
                <a16:creationId xmlns:a16="http://schemas.microsoft.com/office/drawing/2014/main" id="{ABE0D7B2-0AFB-4689-94B7-8D035B4F8CB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661025"/>
            <a:ext cx="1584325" cy="431800"/>
            <a:chOff x="1442" y="1162"/>
            <a:chExt cx="998" cy="272"/>
          </a:xfrm>
        </p:grpSpPr>
        <p:sp>
          <p:nvSpPr>
            <p:cNvPr id="51499" name="AutoShape 299">
              <a:extLst>
                <a:ext uri="{FF2B5EF4-FFF2-40B4-BE49-F238E27FC236}">
                  <a16:creationId xmlns:a16="http://schemas.microsoft.com/office/drawing/2014/main" id="{BD5EB6BB-4617-4890-A511-E4BCDF813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00" name="AutoShape 300">
              <a:extLst>
                <a:ext uri="{FF2B5EF4-FFF2-40B4-BE49-F238E27FC236}">
                  <a16:creationId xmlns:a16="http://schemas.microsoft.com/office/drawing/2014/main" id="{9C425F65-5641-44C0-84F9-F1B4BED2B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01" name="AutoShape 301">
              <a:extLst>
                <a:ext uri="{FF2B5EF4-FFF2-40B4-BE49-F238E27FC236}">
                  <a16:creationId xmlns:a16="http://schemas.microsoft.com/office/drawing/2014/main" id="{2AA04171-F3A2-4152-BB7A-B6581C603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162"/>
              <a:ext cx="998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00"/>
                </a:gs>
                <a:gs pos="100000">
                  <a:srgbClr val="33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22" name="Group 322">
            <a:extLst>
              <a:ext uri="{FF2B5EF4-FFF2-40B4-BE49-F238E27FC236}">
                <a16:creationId xmlns:a16="http://schemas.microsoft.com/office/drawing/2014/main" id="{04B6BEBC-9F10-4257-AA5F-65399FD717B6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661025"/>
            <a:ext cx="1584325" cy="431800"/>
            <a:chOff x="1442" y="1162"/>
            <a:chExt cx="998" cy="272"/>
          </a:xfrm>
        </p:grpSpPr>
        <p:sp>
          <p:nvSpPr>
            <p:cNvPr id="51523" name="AutoShape 323">
              <a:extLst>
                <a:ext uri="{FF2B5EF4-FFF2-40B4-BE49-F238E27FC236}">
                  <a16:creationId xmlns:a16="http://schemas.microsoft.com/office/drawing/2014/main" id="{04A91CF3-7539-43C0-962B-AFFA8B137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4" name="AutoShape 324">
              <a:extLst>
                <a:ext uri="{FF2B5EF4-FFF2-40B4-BE49-F238E27FC236}">
                  <a16:creationId xmlns:a16="http://schemas.microsoft.com/office/drawing/2014/main" id="{9B2982C0-B20A-4825-838C-84499C3FF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5" name="AutoShape 325">
              <a:extLst>
                <a:ext uri="{FF2B5EF4-FFF2-40B4-BE49-F238E27FC236}">
                  <a16:creationId xmlns:a16="http://schemas.microsoft.com/office/drawing/2014/main" id="{01FBA97F-5F4B-4C1B-9AF3-312E266F0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162"/>
              <a:ext cx="998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26" name="Group 326">
            <a:extLst>
              <a:ext uri="{FF2B5EF4-FFF2-40B4-BE49-F238E27FC236}">
                <a16:creationId xmlns:a16="http://schemas.microsoft.com/office/drawing/2014/main" id="{4DE10A18-691E-435E-A8B0-2B7CA69FF577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5661025"/>
            <a:ext cx="1584325" cy="431800"/>
            <a:chOff x="1442" y="1162"/>
            <a:chExt cx="998" cy="272"/>
          </a:xfrm>
        </p:grpSpPr>
        <p:sp>
          <p:nvSpPr>
            <p:cNvPr id="51527" name="AutoShape 327">
              <a:extLst>
                <a:ext uri="{FF2B5EF4-FFF2-40B4-BE49-F238E27FC236}">
                  <a16:creationId xmlns:a16="http://schemas.microsoft.com/office/drawing/2014/main" id="{61FA5198-5B54-4CD2-9489-1CDA284D0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8" name="AutoShape 328">
              <a:extLst>
                <a:ext uri="{FF2B5EF4-FFF2-40B4-BE49-F238E27FC236}">
                  <a16:creationId xmlns:a16="http://schemas.microsoft.com/office/drawing/2014/main" id="{4B93D8A2-1526-4E50-9899-F8DB74885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1207"/>
              <a:ext cx="45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9" name="AutoShape 329">
              <a:extLst>
                <a:ext uri="{FF2B5EF4-FFF2-40B4-BE49-F238E27FC236}">
                  <a16:creationId xmlns:a16="http://schemas.microsoft.com/office/drawing/2014/main" id="{7BAC686E-9140-48DD-A9CC-CC8073AAD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162"/>
              <a:ext cx="998" cy="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34" name="Group 334">
            <a:extLst>
              <a:ext uri="{FF2B5EF4-FFF2-40B4-BE49-F238E27FC236}">
                <a16:creationId xmlns:a16="http://schemas.microsoft.com/office/drawing/2014/main" id="{D1C98C2F-D12C-4978-83B7-6A5225D7D2C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500438"/>
            <a:ext cx="1584325" cy="361950"/>
            <a:chOff x="262" y="2205"/>
            <a:chExt cx="998" cy="228"/>
          </a:xfrm>
        </p:grpSpPr>
        <p:sp>
          <p:nvSpPr>
            <p:cNvPr id="51530" name="Rectangle 330" descr="右上がり対角線">
              <a:extLst>
                <a:ext uri="{FF2B5EF4-FFF2-40B4-BE49-F238E27FC236}">
                  <a16:creationId xmlns:a16="http://schemas.microsoft.com/office/drawing/2014/main" id="{39410FB3-A735-4EC5-B820-A0C43CB2B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205"/>
              <a:ext cx="998" cy="46"/>
            </a:xfrm>
            <a:prstGeom prst="rect">
              <a:avLst/>
            </a:prstGeom>
            <a:pattFill prst="ltUpDiag">
              <a:fgClr>
                <a:srgbClr val="9966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32" name="Rectangle 332">
              <a:extLst>
                <a:ext uri="{FF2B5EF4-FFF2-40B4-BE49-F238E27FC236}">
                  <a16:creationId xmlns:a16="http://schemas.microsoft.com/office/drawing/2014/main" id="{A05D36B0-D7E4-47EE-9936-DBCBEC97D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251"/>
              <a:ext cx="45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33" name="Rectangle 333">
              <a:extLst>
                <a:ext uri="{FF2B5EF4-FFF2-40B4-BE49-F238E27FC236}">
                  <a16:creationId xmlns:a16="http://schemas.microsoft.com/office/drawing/2014/main" id="{09FC363B-FD59-4E07-A638-4348F0AE8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2251"/>
              <a:ext cx="44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88" name="Group 388">
            <a:extLst>
              <a:ext uri="{FF2B5EF4-FFF2-40B4-BE49-F238E27FC236}">
                <a16:creationId xmlns:a16="http://schemas.microsoft.com/office/drawing/2014/main" id="{2794C06F-9FC1-4F8D-A22B-9FE64D2438AF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557338"/>
            <a:ext cx="1447800" cy="792162"/>
            <a:chOff x="303" y="981"/>
            <a:chExt cx="912" cy="499"/>
          </a:xfrm>
        </p:grpSpPr>
        <p:sp>
          <p:nvSpPr>
            <p:cNvPr id="51536" name="Freeform 336">
              <a:extLst>
                <a:ext uri="{FF2B5EF4-FFF2-40B4-BE49-F238E27FC236}">
                  <a16:creationId xmlns:a16="http://schemas.microsoft.com/office/drawing/2014/main" id="{68A47DC5-6437-4330-9D44-017F0B6B1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1138"/>
              <a:ext cx="907" cy="342"/>
            </a:xfrm>
            <a:custGeom>
              <a:avLst/>
              <a:gdLst>
                <a:gd name="T0" fmla="*/ 0 w 817"/>
                <a:gd name="T1" fmla="*/ 0 h 318"/>
                <a:gd name="T2" fmla="*/ 0 w 817"/>
                <a:gd name="T3" fmla="*/ 318 h 318"/>
                <a:gd name="T4" fmla="*/ 45 w 817"/>
                <a:gd name="T5" fmla="*/ 318 h 318"/>
                <a:gd name="T6" fmla="*/ 45 w 817"/>
                <a:gd name="T7" fmla="*/ 45 h 318"/>
                <a:gd name="T8" fmla="*/ 771 w 817"/>
                <a:gd name="T9" fmla="*/ 45 h 318"/>
                <a:gd name="T10" fmla="*/ 771 w 817"/>
                <a:gd name="T11" fmla="*/ 318 h 318"/>
                <a:gd name="T12" fmla="*/ 817 w 817"/>
                <a:gd name="T13" fmla="*/ 318 h 318"/>
                <a:gd name="T14" fmla="*/ 817 w 817"/>
                <a:gd name="T15" fmla="*/ 0 h 318"/>
                <a:gd name="T16" fmla="*/ 0 w 817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" h="318">
                  <a:moveTo>
                    <a:pt x="0" y="0"/>
                  </a:moveTo>
                  <a:lnTo>
                    <a:pt x="0" y="318"/>
                  </a:lnTo>
                  <a:lnTo>
                    <a:pt x="45" y="318"/>
                  </a:lnTo>
                  <a:lnTo>
                    <a:pt x="45" y="45"/>
                  </a:lnTo>
                  <a:lnTo>
                    <a:pt x="771" y="45"/>
                  </a:lnTo>
                  <a:lnTo>
                    <a:pt x="771" y="318"/>
                  </a:lnTo>
                  <a:lnTo>
                    <a:pt x="817" y="318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6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47" name="AutoShape 347">
              <a:extLst>
                <a:ext uri="{FF2B5EF4-FFF2-40B4-BE49-F238E27FC236}">
                  <a16:creationId xmlns:a16="http://schemas.microsoft.com/office/drawing/2014/main" id="{B3304E43-1746-4986-9C62-BF5F7487A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" y="981"/>
              <a:ext cx="912" cy="177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5" name="AutoShape 345">
              <a:extLst>
                <a:ext uri="{FF2B5EF4-FFF2-40B4-BE49-F238E27FC236}">
                  <a16:creationId xmlns:a16="http://schemas.microsoft.com/office/drawing/2014/main" id="{57E82DB2-3641-4CDF-854F-46E7A1EC4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981"/>
              <a:ext cx="899" cy="1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87" name="Group 387">
            <a:extLst>
              <a:ext uri="{FF2B5EF4-FFF2-40B4-BE49-F238E27FC236}">
                <a16:creationId xmlns:a16="http://schemas.microsoft.com/office/drawing/2014/main" id="{7E26D7A8-D88B-4749-850E-E817535948AD}"/>
              </a:ext>
            </a:extLst>
          </p:cNvPr>
          <p:cNvGrpSpPr>
            <a:grpSpLocks/>
          </p:cNvGrpSpPr>
          <p:nvPr/>
        </p:nvGrpSpPr>
        <p:grpSpPr bwMode="auto">
          <a:xfrm>
            <a:off x="4303713" y="1557338"/>
            <a:ext cx="1447800" cy="792162"/>
            <a:chOff x="1482" y="981"/>
            <a:chExt cx="912" cy="499"/>
          </a:xfrm>
        </p:grpSpPr>
        <p:sp>
          <p:nvSpPr>
            <p:cNvPr id="51548" name="Freeform 348">
              <a:extLst>
                <a:ext uri="{FF2B5EF4-FFF2-40B4-BE49-F238E27FC236}">
                  <a16:creationId xmlns:a16="http://schemas.microsoft.com/office/drawing/2014/main" id="{9A7FE69D-D2C9-4CB4-A874-3ECCE15A7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138"/>
              <a:ext cx="907" cy="342"/>
            </a:xfrm>
            <a:custGeom>
              <a:avLst/>
              <a:gdLst>
                <a:gd name="T0" fmla="*/ 0 w 817"/>
                <a:gd name="T1" fmla="*/ 0 h 318"/>
                <a:gd name="T2" fmla="*/ 0 w 817"/>
                <a:gd name="T3" fmla="*/ 318 h 318"/>
                <a:gd name="T4" fmla="*/ 45 w 817"/>
                <a:gd name="T5" fmla="*/ 318 h 318"/>
                <a:gd name="T6" fmla="*/ 45 w 817"/>
                <a:gd name="T7" fmla="*/ 45 h 318"/>
                <a:gd name="T8" fmla="*/ 771 w 817"/>
                <a:gd name="T9" fmla="*/ 45 h 318"/>
                <a:gd name="T10" fmla="*/ 771 w 817"/>
                <a:gd name="T11" fmla="*/ 318 h 318"/>
                <a:gd name="T12" fmla="*/ 817 w 817"/>
                <a:gd name="T13" fmla="*/ 318 h 318"/>
                <a:gd name="T14" fmla="*/ 817 w 817"/>
                <a:gd name="T15" fmla="*/ 0 h 318"/>
                <a:gd name="T16" fmla="*/ 0 w 817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" h="318">
                  <a:moveTo>
                    <a:pt x="0" y="0"/>
                  </a:moveTo>
                  <a:lnTo>
                    <a:pt x="0" y="318"/>
                  </a:lnTo>
                  <a:lnTo>
                    <a:pt x="45" y="318"/>
                  </a:lnTo>
                  <a:lnTo>
                    <a:pt x="45" y="45"/>
                  </a:lnTo>
                  <a:lnTo>
                    <a:pt x="771" y="45"/>
                  </a:lnTo>
                  <a:lnTo>
                    <a:pt x="771" y="318"/>
                  </a:lnTo>
                  <a:lnTo>
                    <a:pt x="817" y="318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6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49" name="AutoShape 349">
              <a:extLst>
                <a:ext uri="{FF2B5EF4-FFF2-40B4-BE49-F238E27FC236}">
                  <a16:creationId xmlns:a16="http://schemas.microsoft.com/office/drawing/2014/main" id="{1EE2962E-DDD0-4384-AF94-C1C33AEEA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2" y="981"/>
              <a:ext cx="912" cy="177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rgbClr val="663300"/>
                </a:gs>
                <a:gs pos="50000">
                  <a:srgbClr val="663300">
                    <a:gamma/>
                    <a:tint val="69804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50" name="AutoShape 350">
              <a:extLst>
                <a:ext uri="{FF2B5EF4-FFF2-40B4-BE49-F238E27FC236}">
                  <a16:creationId xmlns:a16="http://schemas.microsoft.com/office/drawing/2014/main" id="{6795DC49-2C8A-4A9E-87AF-013AAD8D1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981"/>
              <a:ext cx="899" cy="1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59" name="Group 359">
            <a:extLst>
              <a:ext uri="{FF2B5EF4-FFF2-40B4-BE49-F238E27FC236}">
                <a16:creationId xmlns:a16="http://schemas.microsoft.com/office/drawing/2014/main" id="{43C64F23-142F-434E-8C52-3D4B8E95A88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500438"/>
            <a:ext cx="1584325" cy="433387"/>
            <a:chOff x="2621" y="981"/>
            <a:chExt cx="998" cy="273"/>
          </a:xfrm>
        </p:grpSpPr>
        <p:grpSp>
          <p:nvGrpSpPr>
            <p:cNvPr id="51554" name="Group 354">
              <a:extLst>
                <a:ext uri="{FF2B5EF4-FFF2-40B4-BE49-F238E27FC236}">
                  <a16:creationId xmlns:a16="http://schemas.microsoft.com/office/drawing/2014/main" id="{06C410A8-5746-4329-9A21-5D184EC9A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981"/>
              <a:ext cx="499" cy="273"/>
              <a:chOff x="1437" y="2205"/>
              <a:chExt cx="912" cy="499"/>
            </a:xfrm>
          </p:grpSpPr>
          <p:sp>
            <p:nvSpPr>
              <p:cNvPr id="51551" name="Freeform 351">
                <a:extLst>
                  <a:ext uri="{FF2B5EF4-FFF2-40B4-BE49-F238E27FC236}">
                    <a16:creationId xmlns:a16="http://schemas.microsoft.com/office/drawing/2014/main" id="{453EC632-0ACD-4F3B-85B5-534E6A4F9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362"/>
                <a:ext cx="907" cy="342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52" name="AutoShape 352">
                <a:extLst>
                  <a:ext uri="{FF2B5EF4-FFF2-40B4-BE49-F238E27FC236}">
                    <a16:creationId xmlns:a16="http://schemas.microsoft.com/office/drawing/2014/main" id="{5EFB7382-E922-4699-B4C3-8121077D4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205"/>
                <a:ext cx="912" cy="177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53" name="AutoShape 353">
                <a:extLst>
                  <a:ext uri="{FF2B5EF4-FFF2-40B4-BE49-F238E27FC236}">
                    <a16:creationId xmlns:a16="http://schemas.microsoft.com/office/drawing/2014/main" id="{914F2637-43D8-4A45-9AEA-2E7AB6DCE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899" cy="1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555" name="Group 355">
              <a:extLst>
                <a:ext uri="{FF2B5EF4-FFF2-40B4-BE49-F238E27FC236}">
                  <a16:creationId xmlns:a16="http://schemas.microsoft.com/office/drawing/2014/main" id="{6C933BAF-07A3-47B2-B660-A121FC6D75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981"/>
              <a:ext cx="499" cy="273"/>
              <a:chOff x="1437" y="2205"/>
              <a:chExt cx="912" cy="499"/>
            </a:xfrm>
          </p:grpSpPr>
          <p:sp>
            <p:nvSpPr>
              <p:cNvPr id="51556" name="Freeform 356">
                <a:extLst>
                  <a:ext uri="{FF2B5EF4-FFF2-40B4-BE49-F238E27FC236}">
                    <a16:creationId xmlns:a16="http://schemas.microsoft.com/office/drawing/2014/main" id="{0A875E01-53EA-4531-83AC-7D055828D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362"/>
                <a:ext cx="907" cy="342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57" name="AutoShape 357">
                <a:extLst>
                  <a:ext uri="{FF2B5EF4-FFF2-40B4-BE49-F238E27FC236}">
                    <a16:creationId xmlns:a16="http://schemas.microsoft.com/office/drawing/2014/main" id="{32D61152-1F08-45B5-8F12-C0D1CF449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205"/>
                <a:ext cx="912" cy="177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58" name="AutoShape 358">
                <a:extLst>
                  <a:ext uri="{FF2B5EF4-FFF2-40B4-BE49-F238E27FC236}">
                    <a16:creationId xmlns:a16="http://schemas.microsoft.com/office/drawing/2014/main" id="{F09534B4-C04B-41C9-AE1C-A73126516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899" cy="1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573" name="Group 373">
            <a:extLst>
              <a:ext uri="{FF2B5EF4-FFF2-40B4-BE49-F238E27FC236}">
                <a16:creationId xmlns:a16="http://schemas.microsoft.com/office/drawing/2014/main" id="{6236BA3D-3D4D-4FA1-8F05-1D48B0D32FB9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500438"/>
            <a:ext cx="1584325" cy="360362"/>
            <a:chOff x="2621" y="2205"/>
            <a:chExt cx="1020" cy="273"/>
          </a:xfrm>
        </p:grpSpPr>
        <p:grpSp>
          <p:nvGrpSpPr>
            <p:cNvPr id="51561" name="Group 361">
              <a:extLst>
                <a:ext uri="{FF2B5EF4-FFF2-40B4-BE49-F238E27FC236}">
                  <a16:creationId xmlns:a16="http://schemas.microsoft.com/office/drawing/2014/main" id="{5711ABCA-4C57-4DFF-A526-A3E3B344FC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2205"/>
              <a:ext cx="340" cy="273"/>
              <a:chOff x="1437" y="2205"/>
              <a:chExt cx="912" cy="499"/>
            </a:xfrm>
          </p:grpSpPr>
          <p:sp>
            <p:nvSpPr>
              <p:cNvPr id="51562" name="Freeform 362">
                <a:extLst>
                  <a:ext uri="{FF2B5EF4-FFF2-40B4-BE49-F238E27FC236}">
                    <a16:creationId xmlns:a16="http://schemas.microsoft.com/office/drawing/2014/main" id="{E1EC30C7-F3C3-4AC2-9F3F-14E44E670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362"/>
                <a:ext cx="907" cy="342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63" name="AutoShape 363">
                <a:extLst>
                  <a:ext uri="{FF2B5EF4-FFF2-40B4-BE49-F238E27FC236}">
                    <a16:creationId xmlns:a16="http://schemas.microsoft.com/office/drawing/2014/main" id="{542BA9A8-6A25-4B04-9076-17405D1FE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205"/>
                <a:ext cx="912" cy="177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64" name="AutoShape 364">
                <a:extLst>
                  <a:ext uri="{FF2B5EF4-FFF2-40B4-BE49-F238E27FC236}">
                    <a16:creationId xmlns:a16="http://schemas.microsoft.com/office/drawing/2014/main" id="{CDDF4A03-1251-4AE0-9BBA-2FCBEB24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899" cy="1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565" name="Group 365">
              <a:extLst>
                <a:ext uri="{FF2B5EF4-FFF2-40B4-BE49-F238E27FC236}">
                  <a16:creationId xmlns:a16="http://schemas.microsoft.com/office/drawing/2014/main" id="{E69BC8E2-5224-4DD2-BB87-529B72E7E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1" y="2205"/>
              <a:ext cx="340" cy="273"/>
              <a:chOff x="1437" y="2205"/>
              <a:chExt cx="912" cy="499"/>
            </a:xfrm>
          </p:grpSpPr>
          <p:sp>
            <p:nvSpPr>
              <p:cNvPr id="51566" name="Freeform 366">
                <a:extLst>
                  <a:ext uri="{FF2B5EF4-FFF2-40B4-BE49-F238E27FC236}">
                    <a16:creationId xmlns:a16="http://schemas.microsoft.com/office/drawing/2014/main" id="{1AEAD8DC-4BFF-4085-8DD3-1802241A1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362"/>
                <a:ext cx="907" cy="342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67" name="AutoShape 367">
                <a:extLst>
                  <a:ext uri="{FF2B5EF4-FFF2-40B4-BE49-F238E27FC236}">
                    <a16:creationId xmlns:a16="http://schemas.microsoft.com/office/drawing/2014/main" id="{61F456AF-5BC4-49A7-B165-E6EA45BFD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205"/>
                <a:ext cx="912" cy="177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68" name="AutoShape 368">
                <a:extLst>
                  <a:ext uri="{FF2B5EF4-FFF2-40B4-BE49-F238E27FC236}">
                    <a16:creationId xmlns:a16="http://schemas.microsoft.com/office/drawing/2014/main" id="{7815E090-3972-4672-8715-3CA74A732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899" cy="1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569" name="Group 369">
              <a:extLst>
                <a:ext uri="{FF2B5EF4-FFF2-40B4-BE49-F238E27FC236}">
                  <a16:creationId xmlns:a16="http://schemas.microsoft.com/office/drawing/2014/main" id="{D7C84DA7-0347-4637-BD72-E49AECBB2C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2205"/>
              <a:ext cx="340" cy="273"/>
              <a:chOff x="1437" y="2205"/>
              <a:chExt cx="912" cy="499"/>
            </a:xfrm>
          </p:grpSpPr>
          <p:sp>
            <p:nvSpPr>
              <p:cNvPr id="51570" name="Freeform 370">
                <a:extLst>
                  <a:ext uri="{FF2B5EF4-FFF2-40B4-BE49-F238E27FC236}">
                    <a16:creationId xmlns:a16="http://schemas.microsoft.com/office/drawing/2014/main" id="{6F7C862D-8FB6-426B-B092-6800EECC8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362"/>
                <a:ext cx="907" cy="342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71" name="AutoShape 371">
                <a:extLst>
                  <a:ext uri="{FF2B5EF4-FFF2-40B4-BE49-F238E27FC236}">
                    <a16:creationId xmlns:a16="http://schemas.microsoft.com/office/drawing/2014/main" id="{9B649FBE-B9B2-4BBF-8831-49B3ECA51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205"/>
                <a:ext cx="912" cy="177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72" name="AutoShape 372">
                <a:extLst>
                  <a:ext uri="{FF2B5EF4-FFF2-40B4-BE49-F238E27FC236}">
                    <a16:creationId xmlns:a16="http://schemas.microsoft.com/office/drawing/2014/main" id="{C38ADEB3-BAC7-4072-A4FA-2346945E9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899" cy="118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586" name="Group 386">
            <a:extLst>
              <a:ext uri="{FF2B5EF4-FFF2-40B4-BE49-F238E27FC236}">
                <a16:creationId xmlns:a16="http://schemas.microsoft.com/office/drawing/2014/main" id="{57F89C25-7666-4917-931D-DB31F9DC2A0A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908050"/>
            <a:ext cx="1176338" cy="1512888"/>
            <a:chOff x="2757" y="572"/>
            <a:chExt cx="741" cy="953"/>
          </a:xfrm>
        </p:grpSpPr>
        <p:sp>
          <p:nvSpPr>
            <p:cNvPr id="51574" name="Freeform 374">
              <a:extLst>
                <a:ext uri="{FF2B5EF4-FFF2-40B4-BE49-F238E27FC236}">
                  <a16:creationId xmlns:a16="http://schemas.microsoft.com/office/drawing/2014/main" id="{389D1E67-F571-4A1A-8653-B19875220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1249"/>
              <a:ext cx="733" cy="276"/>
            </a:xfrm>
            <a:custGeom>
              <a:avLst/>
              <a:gdLst>
                <a:gd name="T0" fmla="*/ 0 w 817"/>
                <a:gd name="T1" fmla="*/ 0 h 318"/>
                <a:gd name="T2" fmla="*/ 0 w 817"/>
                <a:gd name="T3" fmla="*/ 318 h 318"/>
                <a:gd name="T4" fmla="*/ 45 w 817"/>
                <a:gd name="T5" fmla="*/ 318 h 318"/>
                <a:gd name="T6" fmla="*/ 45 w 817"/>
                <a:gd name="T7" fmla="*/ 45 h 318"/>
                <a:gd name="T8" fmla="*/ 771 w 817"/>
                <a:gd name="T9" fmla="*/ 45 h 318"/>
                <a:gd name="T10" fmla="*/ 771 w 817"/>
                <a:gd name="T11" fmla="*/ 318 h 318"/>
                <a:gd name="T12" fmla="*/ 817 w 817"/>
                <a:gd name="T13" fmla="*/ 318 h 318"/>
                <a:gd name="T14" fmla="*/ 817 w 817"/>
                <a:gd name="T15" fmla="*/ 0 h 318"/>
                <a:gd name="T16" fmla="*/ 0 w 817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" h="318">
                  <a:moveTo>
                    <a:pt x="0" y="0"/>
                  </a:moveTo>
                  <a:lnTo>
                    <a:pt x="0" y="318"/>
                  </a:lnTo>
                  <a:lnTo>
                    <a:pt x="45" y="318"/>
                  </a:lnTo>
                  <a:lnTo>
                    <a:pt x="45" y="45"/>
                  </a:lnTo>
                  <a:lnTo>
                    <a:pt x="771" y="45"/>
                  </a:lnTo>
                  <a:lnTo>
                    <a:pt x="771" y="318"/>
                  </a:lnTo>
                  <a:lnTo>
                    <a:pt x="817" y="318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6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5" name="AutoShape 375">
              <a:extLst>
                <a:ext uri="{FF2B5EF4-FFF2-40B4-BE49-F238E27FC236}">
                  <a16:creationId xmlns:a16="http://schemas.microsoft.com/office/drawing/2014/main" id="{B45AE1A8-6493-42E1-9A27-2B4ABFE93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122"/>
              <a:ext cx="737" cy="143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76" name="AutoShape 376">
              <a:extLst>
                <a:ext uri="{FF2B5EF4-FFF2-40B4-BE49-F238E27FC236}">
                  <a16:creationId xmlns:a16="http://schemas.microsoft.com/office/drawing/2014/main" id="{912BB68B-D8A5-4048-9B71-6134A3C21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1" y="1122"/>
              <a:ext cx="726" cy="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0" name="AutoShape 380">
              <a:extLst>
                <a:ext uri="{FF2B5EF4-FFF2-40B4-BE49-F238E27FC236}">
                  <a16:creationId xmlns:a16="http://schemas.microsoft.com/office/drawing/2014/main" id="{CBF992BC-926A-49FA-A9A2-026AB928F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1" y="572"/>
              <a:ext cx="737" cy="546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85" name="Group 385">
            <a:extLst>
              <a:ext uri="{FF2B5EF4-FFF2-40B4-BE49-F238E27FC236}">
                <a16:creationId xmlns:a16="http://schemas.microsoft.com/office/drawing/2014/main" id="{F8EE3D7E-DA09-46C6-8D2C-051313AA45E4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908050"/>
            <a:ext cx="1176338" cy="1512888"/>
            <a:chOff x="3936" y="572"/>
            <a:chExt cx="741" cy="953"/>
          </a:xfrm>
        </p:grpSpPr>
        <p:sp>
          <p:nvSpPr>
            <p:cNvPr id="51577" name="Freeform 377">
              <a:extLst>
                <a:ext uri="{FF2B5EF4-FFF2-40B4-BE49-F238E27FC236}">
                  <a16:creationId xmlns:a16="http://schemas.microsoft.com/office/drawing/2014/main" id="{6E58123F-055D-4F16-8FB4-6382F67E0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1249"/>
              <a:ext cx="733" cy="276"/>
            </a:xfrm>
            <a:custGeom>
              <a:avLst/>
              <a:gdLst>
                <a:gd name="T0" fmla="*/ 0 w 817"/>
                <a:gd name="T1" fmla="*/ 0 h 318"/>
                <a:gd name="T2" fmla="*/ 0 w 817"/>
                <a:gd name="T3" fmla="*/ 318 h 318"/>
                <a:gd name="T4" fmla="*/ 45 w 817"/>
                <a:gd name="T5" fmla="*/ 318 h 318"/>
                <a:gd name="T6" fmla="*/ 45 w 817"/>
                <a:gd name="T7" fmla="*/ 45 h 318"/>
                <a:gd name="T8" fmla="*/ 771 w 817"/>
                <a:gd name="T9" fmla="*/ 45 h 318"/>
                <a:gd name="T10" fmla="*/ 771 w 817"/>
                <a:gd name="T11" fmla="*/ 318 h 318"/>
                <a:gd name="T12" fmla="*/ 817 w 817"/>
                <a:gd name="T13" fmla="*/ 318 h 318"/>
                <a:gd name="T14" fmla="*/ 817 w 817"/>
                <a:gd name="T15" fmla="*/ 0 h 318"/>
                <a:gd name="T16" fmla="*/ 0 w 817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" h="318">
                  <a:moveTo>
                    <a:pt x="0" y="0"/>
                  </a:moveTo>
                  <a:lnTo>
                    <a:pt x="0" y="318"/>
                  </a:lnTo>
                  <a:lnTo>
                    <a:pt x="45" y="318"/>
                  </a:lnTo>
                  <a:lnTo>
                    <a:pt x="45" y="45"/>
                  </a:lnTo>
                  <a:lnTo>
                    <a:pt x="771" y="45"/>
                  </a:lnTo>
                  <a:lnTo>
                    <a:pt x="771" y="318"/>
                  </a:lnTo>
                  <a:lnTo>
                    <a:pt x="817" y="318"/>
                  </a:lnTo>
                  <a:lnTo>
                    <a:pt x="8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6666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8" name="AutoShape 378">
              <a:extLst>
                <a:ext uri="{FF2B5EF4-FFF2-40B4-BE49-F238E27FC236}">
                  <a16:creationId xmlns:a16="http://schemas.microsoft.com/office/drawing/2014/main" id="{BDA9AD78-11C7-422B-A8F2-A19F5B4A1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122"/>
              <a:ext cx="737" cy="143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rgbClr val="663300"/>
                </a:gs>
                <a:gs pos="50000">
                  <a:srgbClr val="663300">
                    <a:gamma/>
                    <a:tint val="69804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79" name="AutoShape 379">
              <a:extLst>
                <a:ext uri="{FF2B5EF4-FFF2-40B4-BE49-F238E27FC236}">
                  <a16:creationId xmlns:a16="http://schemas.microsoft.com/office/drawing/2014/main" id="{103EF09F-F47F-49C9-8ADC-746DEE606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" y="1122"/>
              <a:ext cx="726" cy="9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1" name="AutoShape 381">
              <a:extLst>
                <a:ext uri="{FF2B5EF4-FFF2-40B4-BE49-F238E27FC236}">
                  <a16:creationId xmlns:a16="http://schemas.microsoft.com/office/drawing/2014/main" id="{EDEE2837-130F-4F33-BED4-667C77AC3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" y="572"/>
              <a:ext cx="737" cy="546"/>
            </a:xfrm>
            <a:prstGeom prst="roundRect">
              <a:avLst>
                <a:gd name="adj" fmla="val 7343"/>
              </a:avLst>
            </a:prstGeom>
            <a:gradFill rotWithShape="1">
              <a:gsLst>
                <a:gs pos="0">
                  <a:srgbClr val="663300"/>
                </a:gs>
                <a:gs pos="50000">
                  <a:srgbClr val="663300">
                    <a:gamma/>
                    <a:tint val="69804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99" name="Group 399">
            <a:extLst>
              <a:ext uri="{FF2B5EF4-FFF2-40B4-BE49-F238E27FC236}">
                <a16:creationId xmlns:a16="http://schemas.microsoft.com/office/drawing/2014/main" id="{4A05A555-0511-4905-A352-54130934B4A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121025"/>
            <a:ext cx="1584325" cy="1028700"/>
            <a:chOff x="3800" y="1661"/>
            <a:chExt cx="1467" cy="953"/>
          </a:xfrm>
        </p:grpSpPr>
        <p:grpSp>
          <p:nvGrpSpPr>
            <p:cNvPr id="51589" name="Group 389">
              <a:extLst>
                <a:ext uri="{FF2B5EF4-FFF2-40B4-BE49-F238E27FC236}">
                  <a16:creationId xmlns:a16="http://schemas.microsoft.com/office/drawing/2014/main" id="{C7B3EC63-8167-4F60-B509-CF4121C4DF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661"/>
              <a:ext cx="741" cy="953"/>
              <a:chOff x="2757" y="572"/>
              <a:chExt cx="741" cy="953"/>
            </a:xfrm>
          </p:grpSpPr>
          <p:sp>
            <p:nvSpPr>
              <p:cNvPr id="51590" name="Freeform 390">
                <a:extLst>
                  <a:ext uri="{FF2B5EF4-FFF2-40B4-BE49-F238E27FC236}">
                    <a16:creationId xmlns:a16="http://schemas.microsoft.com/office/drawing/2014/main" id="{FAB65E2B-CCF6-4569-9F22-48BFC1F51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1249"/>
                <a:ext cx="733" cy="276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91" name="AutoShape 391">
                <a:extLst>
                  <a:ext uri="{FF2B5EF4-FFF2-40B4-BE49-F238E27FC236}">
                    <a16:creationId xmlns:a16="http://schemas.microsoft.com/office/drawing/2014/main" id="{CFFCDFA3-165A-4AFE-85E9-C47F4B795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122"/>
                <a:ext cx="737" cy="143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2" name="AutoShape 392">
                <a:extLst>
                  <a:ext uri="{FF2B5EF4-FFF2-40B4-BE49-F238E27FC236}">
                    <a16:creationId xmlns:a16="http://schemas.microsoft.com/office/drawing/2014/main" id="{E9ABFDB0-01F9-41E9-879E-F88C6CD78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1" y="1122"/>
                <a:ext cx="726" cy="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3" name="AutoShape 393">
                <a:extLst>
                  <a:ext uri="{FF2B5EF4-FFF2-40B4-BE49-F238E27FC236}">
                    <a16:creationId xmlns:a16="http://schemas.microsoft.com/office/drawing/2014/main" id="{CB496659-B821-4444-BC52-AE7073F63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1" y="572"/>
                <a:ext cx="737" cy="546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594" name="Group 394">
              <a:extLst>
                <a:ext uri="{FF2B5EF4-FFF2-40B4-BE49-F238E27FC236}">
                  <a16:creationId xmlns:a16="http://schemas.microsoft.com/office/drawing/2014/main" id="{18F314EA-C2D7-4F99-B4D5-9BDC4BD006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6" y="1661"/>
              <a:ext cx="741" cy="953"/>
              <a:chOff x="2757" y="572"/>
              <a:chExt cx="741" cy="953"/>
            </a:xfrm>
          </p:grpSpPr>
          <p:sp>
            <p:nvSpPr>
              <p:cNvPr id="51595" name="Freeform 395">
                <a:extLst>
                  <a:ext uri="{FF2B5EF4-FFF2-40B4-BE49-F238E27FC236}">
                    <a16:creationId xmlns:a16="http://schemas.microsoft.com/office/drawing/2014/main" id="{B75F5A9C-7B0C-4F26-80EE-215D56AC4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1249"/>
                <a:ext cx="733" cy="276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96" name="AutoShape 396">
                <a:extLst>
                  <a:ext uri="{FF2B5EF4-FFF2-40B4-BE49-F238E27FC236}">
                    <a16:creationId xmlns:a16="http://schemas.microsoft.com/office/drawing/2014/main" id="{3F15500E-10FA-40F6-BFE5-02FD8BEE2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122"/>
                <a:ext cx="737" cy="143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7" name="AutoShape 397">
                <a:extLst>
                  <a:ext uri="{FF2B5EF4-FFF2-40B4-BE49-F238E27FC236}">
                    <a16:creationId xmlns:a16="http://schemas.microsoft.com/office/drawing/2014/main" id="{F5594B34-D30D-493C-ACBC-FFC63B006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1" y="1122"/>
                <a:ext cx="726" cy="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8" name="AutoShape 398">
                <a:extLst>
                  <a:ext uri="{FF2B5EF4-FFF2-40B4-BE49-F238E27FC236}">
                    <a16:creationId xmlns:a16="http://schemas.microsoft.com/office/drawing/2014/main" id="{694D3329-71DD-48B3-96FA-8133AE576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1" y="572"/>
                <a:ext cx="737" cy="546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610" name="Group 410">
            <a:extLst>
              <a:ext uri="{FF2B5EF4-FFF2-40B4-BE49-F238E27FC236}">
                <a16:creationId xmlns:a16="http://schemas.microsoft.com/office/drawing/2014/main" id="{2AC6E2AF-129D-4C9E-864C-8BDFFC5BF7C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141663"/>
            <a:ext cx="1584325" cy="1030287"/>
            <a:chOff x="4980" y="1616"/>
            <a:chExt cx="1466" cy="953"/>
          </a:xfrm>
        </p:grpSpPr>
        <p:grpSp>
          <p:nvGrpSpPr>
            <p:cNvPr id="51600" name="Group 400">
              <a:extLst>
                <a:ext uri="{FF2B5EF4-FFF2-40B4-BE49-F238E27FC236}">
                  <a16:creationId xmlns:a16="http://schemas.microsoft.com/office/drawing/2014/main" id="{658BA1B3-9B1D-4BB3-807A-880CAFD2DC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616"/>
              <a:ext cx="741" cy="953"/>
              <a:chOff x="3936" y="572"/>
              <a:chExt cx="741" cy="953"/>
            </a:xfrm>
          </p:grpSpPr>
          <p:sp>
            <p:nvSpPr>
              <p:cNvPr id="51601" name="Freeform 401">
                <a:extLst>
                  <a:ext uri="{FF2B5EF4-FFF2-40B4-BE49-F238E27FC236}">
                    <a16:creationId xmlns:a16="http://schemas.microsoft.com/office/drawing/2014/main" id="{53A4AAB8-D6CD-4226-8A35-D0F6A6600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249"/>
                <a:ext cx="733" cy="276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02" name="AutoShape 402">
                <a:extLst>
                  <a:ext uri="{FF2B5EF4-FFF2-40B4-BE49-F238E27FC236}">
                    <a16:creationId xmlns:a16="http://schemas.microsoft.com/office/drawing/2014/main" id="{C9A9492A-E901-456D-9AA2-675ED992A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122"/>
                <a:ext cx="737" cy="143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663300">
                      <a:gamma/>
                      <a:tint val="69804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3" name="AutoShape 403">
                <a:extLst>
                  <a:ext uri="{FF2B5EF4-FFF2-40B4-BE49-F238E27FC236}">
                    <a16:creationId xmlns:a16="http://schemas.microsoft.com/office/drawing/2014/main" id="{703DDA4C-6C45-4CFC-B1F8-17EFE3667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0" y="1122"/>
                <a:ext cx="726" cy="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4" name="AutoShape 404">
                <a:extLst>
                  <a:ext uri="{FF2B5EF4-FFF2-40B4-BE49-F238E27FC236}">
                    <a16:creationId xmlns:a16="http://schemas.microsoft.com/office/drawing/2014/main" id="{ED3EE597-33C9-4A95-85FE-F1CE2DC69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0" y="572"/>
                <a:ext cx="737" cy="546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663300">
                      <a:gamma/>
                      <a:tint val="69804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605" name="Group 405">
              <a:extLst>
                <a:ext uri="{FF2B5EF4-FFF2-40B4-BE49-F238E27FC236}">
                  <a16:creationId xmlns:a16="http://schemas.microsoft.com/office/drawing/2014/main" id="{9B68F4E0-4DAF-46CF-8DF1-280B0068AF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616"/>
              <a:ext cx="741" cy="953"/>
              <a:chOff x="3936" y="572"/>
              <a:chExt cx="741" cy="953"/>
            </a:xfrm>
          </p:grpSpPr>
          <p:sp>
            <p:nvSpPr>
              <p:cNvPr id="51606" name="Freeform 406">
                <a:extLst>
                  <a:ext uri="{FF2B5EF4-FFF2-40B4-BE49-F238E27FC236}">
                    <a16:creationId xmlns:a16="http://schemas.microsoft.com/office/drawing/2014/main" id="{D0A8F01D-C1D2-491D-9DCD-B588B9D09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1249"/>
                <a:ext cx="733" cy="276"/>
              </a:xfrm>
              <a:custGeom>
                <a:avLst/>
                <a:gdLst>
                  <a:gd name="T0" fmla="*/ 0 w 817"/>
                  <a:gd name="T1" fmla="*/ 0 h 318"/>
                  <a:gd name="T2" fmla="*/ 0 w 817"/>
                  <a:gd name="T3" fmla="*/ 318 h 318"/>
                  <a:gd name="T4" fmla="*/ 45 w 817"/>
                  <a:gd name="T5" fmla="*/ 318 h 318"/>
                  <a:gd name="T6" fmla="*/ 45 w 817"/>
                  <a:gd name="T7" fmla="*/ 45 h 318"/>
                  <a:gd name="T8" fmla="*/ 771 w 817"/>
                  <a:gd name="T9" fmla="*/ 45 h 318"/>
                  <a:gd name="T10" fmla="*/ 771 w 817"/>
                  <a:gd name="T11" fmla="*/ 318 h 318"/>
                  <a:gd name="T12" fmla="*/ 817 w 817"/>
                  <a:gd name="T13" fmla="*/ 318 h 318"/>
                  <a:gd name="T14" fmla="*/ 817 w 817"/>
                  <a:gd name="T15" fmla="*/ 0 h 318"/>
                  <a:gd name="T16" fmla="*/ 0 w 817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7" h="318">
                    <a:moveTo>
                      <a:pt x="0" y="0"/>
                    </a:moveTo>
                    <a:lnTo>
                      <a:pt x="0" y="318"/>
                    </a:lnTo>
                    <a:lnTo>
                      <a:pt x="45" y="318"/>
                    </a:lnTo>
                    <a:lnTo>
                      <a:pt x="45" y="45"/>
                    </a:lnTo>
                    <a:lnTo>
                      <a:pt x="771" y="45"/>
                    </a:lnTo>
                    <a:lnTo>
                      <a:pt x="771" y="318"/>
                    </a:lnTo>
                    <a:lnTo>
                      <a:pt x="817" y="318"/>
                    </a:lnTo>
                    <a:lnTo>
                      <a:pt x="817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07" name="AutoShape 407">
                <a:extLst>
                  <a:ext uri="{FF2B5EF4-FFF2-40B4-BE49-F238E27FC236}">
                    <a16:creationId xmlns:a16="http://schemas.microsoft.com/office/drawing/2014/main" id="{1D908B45-670D-4B85-AEB9-ED0FC8BDD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122"/>
                <a:ext cx="737" cy="143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663300">
                      <a:gamma/>
                      <a:tint val="69804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8" name="AutoShape 408">
                <a:extLst>
                  <a:ext uri="{FF2B5EF4-FFF2-40B4-BE49-F238E27FC236}">
                    <a16:creationId xmlns:a16="http://schemas.microsoft.com/office/drawing/2014/main" id="{44E93EFA-FC6D-40F8-B661-F5984D181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0" y="1122"/>
                <a:ext cx="726" cy="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9" name="AutoShape 409">
                <a:extLst>
                  <a:ext uri="{FF2B5EF4-FFF2-40B4-BE49-F238E27FC236}">
                    <a16:creationId xmlns:a16="http://schemas.microsoft.com/office/drawing/2014/main" id="{F8F45302-D919-4636-8665-3259FC9E3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0" y="572"/>
                <a:ext cx="737" cy="546"/>
              </a:xfrm>
              <a:prstGeom prst="roundRect">
                <a:avLst>
                  <a:gd name="adj" fmla="val 7343"/>
                </a:avLst>
              </a:prstGeom>
              <a:gradFill rotWithShape="1">
                <a:gsLst>
                  <a:gs pos="0">
                    <a:srgbClr val="663300"/>
                  </a:gs>
                  <a:gs pos="50000">
                    <a:srgbClr val="663300">
                      <a:gamma/>
                      <a:tint val="69804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611" name="Group 411">
            <a:extLst>
              <a:ext uri="{FF2B5EF4-FFF2-40B4-BE49-F238E27FC236}">
                <a16:creationId xmlns:a16="http://schemas.microsoft.com/office/drawing/2014/main" id="{ADAD3E34-11E9-4EF5-B0EC-4404B2BC1012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628775"/>
            <a:ext cx="1584325" cy="361950"/>
            <a:chOff x="262" y="2205"/>
            <a:chExt cx="998" cy="228"/>
          </a:xfrm>
        </p:grpSpPr>
        <p:sp>
          <p:nvSpPr>
            <p:cNvPr id="51612" name="Rectangle 412" descr="右上がり対角線">
              <a:extLst>
                <a:ext uri="{FF2B5EF4-FFF2-40B4-BE49-F238E27FC236}">
                  <a16:creationId xmlns:a16="http://schemas.microsoft.com/office/drawing/2014/main" id="{6EF7D561-BFB7-40AB-A54B-D9650F2A1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205"/>
              <a:ext cx="998" cy="46"/>
            </a:xfrm>
            <a:prstGeom prst="rect">
              <a:avLst/>
            </a:prstGeom>
            <a:pattFill prst="ltUpDiag">
              <a:fgClr>
                <a:srgbClr val="996600"/>
              </a:fgClr>
              <a:bgClr>
                <a:srgbClr val="66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13" name="Rectangle 413">
              <a:extLst>
                <a:ext uri="{FF2B5EF4-FFF2-40B4-BE49-F238E27FC236}">
                  <a16:creationId xmlns:a16="http://schemas.microsoft.com/office/drawing/2014/main" id="{BB3C321D-E8CE-48DF-B783-C444180A6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251"/>
              <a:ext cx="45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14" name="Rectangle 414">
              <a:extLst>
                <a:ext uri="{FF2B5EF4-FFF2-40B4-BE49-F238E27FC236}">
                  <a16:creationId xmlns:a16="http://schemas.microsoft.com/office/drawing/2014/main" id="{185188FC-DF17-479E-8BBC-542DBEC25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2251"/>
              <a:ext cx="44" cy="18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01" name="Rectangle 125">
            <a:extLst>
              <a:ext uri="{FF2B5EF4-FFF2-40B4-BE49-F238E27FC236}">
                <a16:creationId xmlns:a16="http://schemas.microsoft.com/office/drawing/2014/main" id="{C3E6EC0F-4B6B-4A1D-9EA8-5CA448F91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オフィス家具（椅子／ソファ）</a:t>
            </a:r>
          </a:p>
        </p:txBody>
      </p:sp>
      <p:grpSp>
        <p:nvGrpSpPr>
          <p:cNvPr id="50302" name="Group 126">
            <a:extLst>
              <a:ext uri="{FF2B5EF4-FFF2-40B4-BE49-F238E27FC236}">
                <a16:creationId xmlns:a16="http://schemas.microsoft.com/office/drawing/2014/main" id="{44B5A624-1ED2-45AD-8458-DA57D5736E55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125538"/>
            <a:ext cx="1081088" cy="1260475"/>
            <a:chOff x="7665" y="5489"/>
            <a:chExt cx="681" cy="794"/>
          </a:xfrm>
        </p:grpSpPr>
        <p:sp>
          <p:nvSpPr>
            <p:cNvPr id="50303" name="AutoShape 127">
              <a:extLst>
                <a:ext uri="{FF2B5EF4-FFF2-40B4-BE49-F238E27FC236}">
                  <a16:creationId xmlns:a16="http://schemas.microsoft.com/office/drawing/2014/main" id="{998211D4-3F3D-4E0F-861D-411D79037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9" y="5489"/>
              <a:ext cx="453" cy="408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04" name="Rectangle 128">
              <a:extLst>
                <a:ext uri="{FF2B5EF4-FFF2-40B4-BE49-F238E27FC236}">
                  <a16:creationId xmlns:a16="http://schemas.microsoft.com/office/drawing/2014/main" id="{367EB17D-5F0E-47A0-837F-E03C1193F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3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05" name="Oval 129">
              <a:extLst>
                <a:ext uri="{FF2B5EF4-FFF2-40B4-BE49-F238E27FC236}">
                  <a16:creationId xmlns:a16="http://schemas.microsoft.com/office/drawing/2014/main" id="{06BF3D87-2685-4751-A3F7-0A61B9E41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06" name="Oval 130">
              <a:extLst>
                <a:ext uri="{FF2B5EF4-FFF2-40B4-BE49-F238E27FC236}">
                  <a16:creationId xmlns:a16="http://schemas.microsoft.com/office/drawing/2014/main" id="{B3492181-9735-4BE2-980E-38DB19B34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8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07" name="Freeform 131">
              <a:extLst>
                <a:ext uri="{FF2B5EF4-FFF2-40B4-BE49-F238E27FC236}">
                  <a16:creationId xmlns:a16="http://schemas.microsoft.com/office/drawing/2014/main" id="{96B82210-6AF6-44F7-9911-FD74912C6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08" name="Freeform 132">
              <a:extLst>
                <a:ext uri="{FF2B5EF4-FFF2-40B4-BE49-F238E27FC236}">
                  <a16:creationId xmlns:a16="http://schemas.microsoft.com/office/drawing/2014/main" id="{FB563F76-D867-4010-BDB7-4D93B733971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28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09" name="Rectangle 133">
              <a:extLst>
                <a:ext uri="{FF2B5EF4-FFF2-40B4-BE49-F238E27FC236}">
                  <a16:creationId xmlns:a16="http://schemas.microsoft.com/office/drawing/2014/main" id="{6D7E845D-A4D9-4DE6-8F3B-4396137EF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1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0" name="AutoShape 134">
              <a:extLst>
                <a:ext uri="{FF2B5EF4-FFF2-40B4-BE49-F238E27FC236}">
                  <a16:creationId xmlns:a16="http://schemas.microsoft.com/office/drawing/2014/main" id="{AD129429-0985-4D16-9627-51EF33753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1" name="AutoShape 135">
              <a:extLst>
                <a:ext uri="{FF2B5EF4-FFF2-40B4-BE49-F238E27FC236}">
                  <a16:creationId xmlns:a16="http://schemas.microsoft.com/office/drawing/2014/main" id="{A31B44BD-0147-4874-8641-823A2926B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2" name="Rectangle 136">
              <a:extLst>
                <a:ext uri="{FF2B5EF4-FFF2-40B4-BE49-F238E27FC236}">
                  <a16:creationId xmlns:a16="http://schemas.microsoft.com/office/drawing/2014/main" id="{E40BF1BD-476B-4F35-AD4A-CF0B309F9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4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3" name="Oval 137">
              <a:extLst>
                <a:ext uri="{FF2B5EF4-FFF2-40B4-BE49-F238E27FC236}">
                  <a16:creationId xmlns:a16="http://schemas.microsoft.com/office/drawing/2014/main" id="{A92D71A2-6FEE-4C1D-8915-66AB0C458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9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4" name="AutoShape 138">
              <a:extLst>
                <a:ext uri="{FF2B5EF4-FFF2-40B4-BE49-F238E27FC236}">
                  <a16:creationId xmlns:a16="http://schemas.microsoft.com/office/drawing/2014/main" id="{9EBC6336-9C6A-4010-8216-85FE74592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3" y="5874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748" name="Group 572">
            <a:extLst>
              <a:ext uri="{FF2B5EF4-FFF2-40B4-BE49-F238E27FC236}">
                <a16:creationId xmlns:a16="http://schemas.microsoft.com/office/drawing/2014/main" id="{C8902BF5-E316-49B1-995D-CE3881DF089D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997200"/>
            <a:ext cx="1081088" cy="1368425"/>
            <a:chOff x="444" y="1888"/>
            <a:chExt cx="681" cy="862"/>
          </a:xfrm>
        </p:grpSpPr>
        <p:sp>
          <p:nvSpPr>
            <p:cNvPr id="50316" name="AutoShape 140">
              <a:extLst>
                <a:ext uri="{FF2B5EF4-FFF2-40B4-BE49-F238E27FC236}">
                  <a16:creationId xmlns:a16="http://schemas.microsoft.com/office/drawing/2014/main" id="{FD6A9C92-F901-4B5A-BFC1-2173764BA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2024"/>
              <a:ext cx="453" cy="340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7" name="Rectangle 141">
              <a:extLst>
                <a:ext uri="{FF2B5EF4-FFF2-40B4-BE49-F238E27FC236}">
                  <a16:creationId xmlns:a16="http://schemas.microsoft.com/office/drawing/2014/main" id="{53A2FB27-8E5D-478F-8B9F-B7A60EBD0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2432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8" name="Oval 142">
              <a:extLst>
                <a:ext uri="{FF2B5EF4-FFF2-40B4-BE49-F238E27FC236}">
                  <a16:creationId xmlns:a16="http://schemas.microsoft.com/office/drawing/2014/main" id="{C09754B5-AC54-4C0E-8BC3-746253846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19" name="Oval 143">
              <a:extLst>
                <a:ext uri="{FF2B5EF4-FFF2-40B4-BE49-F238E27FC236}">
                  <a16:creationId xmlns:a16="http://schemas.microsoft.com/office/drawing/2014/main" id="{1AC8F717-F1FC-4A7D-8115-99A958DAD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0" name="Freeform 144">
              <a:extLst>
                <a:ext uri="{FF2B5EF4-FFF2-40B4-BE49-F238E27FC236}">
                  <a16:creationId xmlns:a16="http://schemas.microsoft.com/office/drawing/2014/main" id="{0F1542C1-D9BD-44E8-A6E7-E293F2952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21" name="Freeform 145">
              <a:extLst>
                <a:ext uri="{FF2B5EF4-FFF2-40B4-BE49-F238E27FC236}">
                  <a16:creationId xmlns:a16="http://schemas.microsoft.com/office/drawing/2014/main" id="{17D851B9-C025-4B1E-AB8E-2102B7950D2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7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22" name="Rectangle 146">
              <a:extLst>
                <a:ext uri="{FF2B5EF4-FFF2-40B4-BE49-F238E27FC236}">
                  <a16:creationId xmlns:a16="http://schemas.microsoft.com/office/drawing/2014/main" id="{B534AAA4-D4F2-43F1-BE29-10B98A425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" y="2523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3" name="AutoShape 147">
              <a:extLst>
                <a:ext uri="{FF2B5EF4-FFF2-40B4-BE49-F238E27FC236}">
                  <a16:creationId xmlns:a16="http://schemas.microsoft.com/office/drawing/2014/main" id="{D8817BFA-AC38-4EE2-ADA3-BA8E2068B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4" name="AutoShape 148">
              <a:extLst>
                <a:ext uri="{FF2B5EF4-FFF2-40B4-BE49-F238E27FC236}">
                  <a16:creationId xmlns:a16="http://schemas.microsoft.com/office/drawing/2014/main" id="{04CB979A-3CC2-4F3C-9B72-A62BB2D4E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5" name="Rectangle 149">
              <a:extLst>
                <a:ext uri="{FF2B5EF4-FFF2-40B4-BE49-F238E27FC236}">
                  <a16:creationId xmlns:a16="http://schemas.microsoft.com/office/drawing/2014/main" id="{AC3742AD-F7E7-4514-BBBF-3A6365E03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" y="2545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6" name="Oval 150">
              <a:extLst>
                <a:ext uri="{FF2B5EF4-FFF2-40B4-BE49-F238E27FC236}">
                  <a16:creationId xmlns:a16="http://schemas.microsoft.com/office/drawing/2014/main" id="{85A6E2B6-5B8C-4C52-A938-2A8311A51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2364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7" name="AutoShape 151">
              <a:extLst>
                <a:ext uri="{FF2B5EF4-FFF2-40B4-BE49-F238E27FC236}">
                  <a16:creationId xmlns:a16="http://schemas.microsoft.com/office/drawing/2014/main" id="{45163BF5-328A-4912-AF57-426546D9A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341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8" name="AutoShape 152">
              <a:extLst>
                <a:ext uri="{FF2B5EF4-FFF2-40B4-BE49-F238E27FC236}">
                  <a16:creationId xmlns:a16="http://schemas.microsoft.com/office/drawing/2014/main" id="{35646236-77FF-45CF-95FD-D6867566E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29" name="AutoShape 153">
              <a:extLst>
                <a:ext uri="{FF2B5EF4-FFF2-40B4-BE49-F238E27FC236}">
                  <a16:creationId xmlns:a16="http://schemas.microsoft.com/office/drawing/2014/main" id="{362F60CA-F575-4E49-B390-8001941A1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30" name="AutoShape 154">
              <a:extLst>
                <a:ext uri="{FF2B5EF4-FFF2-40B4-BE49-F238E27FC236}">
                  <a16:creationId xmlns:a16="http://schemas.microsoft.com/office/drawing/2014/main" id="{5E69EC59-1948-46BA-BD78-ED611D001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31" name="AutoShape 155">
              <a:extLst>
                <a:ext uri="{FF2B5EF4-FFF2-40B4-BE49-F238E27FC236}">
                  <a16:creationId xmlns:a16="http://schemas.microsoft.com/office/drawing/2014/main" id="{66CE6AD7-72DB-42A5-A86A-2A50311BD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32" name="AutoShape 156">
              <a:extLst>
                <a:ext uri="{FF2B5EF4-FFF2-40B4-BE49-F238E27FC236}">
                  <a16:creationId xmlns:a16="http://schemas.microsoft.com/office/drawing/2014/main" id="{8B30239F-A57C-4B55-9281-6774295C2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1888"/>
              <a:ext cx="295" cy="135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333" name="Group 157">
              <a:extLst>
                <a:ext uri="{FF2B5EF4-FFF2-40B4-BE49-F238E27FC236}">
                  <a16:creationId xmlns:a16="http://schemas.microsoft.com/office/drawing/2014/main" id="{A1516DB3-8E0C-447F-8A3F-E2B2421932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3" y="2092"/>
              <a:ext cx="363" cy="204"/>
              <a:chOff x="6940" y="5625"/>
              <a:chExt cx="363" cy="181"/>
            </a:xfrm>
          </p:grpSpPr>
          <p:sp>
            <p:nvSpPr>
              <p:cNvPr id="50334" name="AutoShape 158">
                <a:extLst>
                  <a:ext uri="{FF2B5EF4-FFF2-40B4-BE49-F238E27FC236}">
                    <a16:creationId xmlns:a16="http://schemas.microsoft.com/office/drawing/2014/main" id="{CD1FB165-EE4F-477D-B01C-C7864E7EB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25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335" name="AutoShape 159">
                <a:extLst>
                  <a:ext uri="{FF2B5EF4-FFF2-40B4-BE49-F238E27FC236}">
                    <a16:creationId xmlns:a16="http://schemas.microsoft.com/office/drawing/2014/main" id="{FB0FB933-39FE-4796-B2CA-550B93C7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93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336" name="AutoShape 160">
                <a:extLst>
                  <a:ext uri="{FF2B5EF4-FFF2-40B4-BE49-F238E27FC236}">
                    <a16:creationId xmlns:a16="http://schemas.microsoft.com/office/drawing/2014/main" id="{44150374-D8CE-4C8F-AE04-A792FC107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761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337" name="Group 161">
            <a:extLst>
              <a:ext uri="{FF2B5EF4-FFF2-40B4-BE49-F238E27FC236}">
                <a16:creationId xmlns:a16="http://schemas.microsoft.com/office/drawing/2014/main" id="{97EDD16C-A859-4563-B437-484638251FC2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1125538"/>
            <a:ext cx="1081087" cy="1260475"/>
            <a:chOff x="5942" y="5489"/>
            <a:chExt cx="681" cy="794"/>
          </a:xfrm>
        </p:grpSpPr>
        <p:sp>
          <p:nvSpPr>
            <p:cNvPr id="50338" name="AutoShape 162">
              <a:extLst>
                <a:ext uri="{FF2B5EF4-FFF2-40B4-BE49-F238E27FC236}">
                  <a16:creationId xmlns:a16="http://schemas.microsoft.com/office/drawing/2014/main" id="{60FF34FC-2180-4792-A4C5-CD7D1E348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489"/>
              <a:ext cx="453" cy="408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39" name="Rectangle 163">
              <a:extLst>
                <a:ext uri="{FF2B5EF4-FFF2-40B4-BE49-F238E27FC236}">
                  <a16:creationId xmlns:a16="http://schemas.microsoft.com/office/drawing/2014/main" id="{F9074D57-8DC6-4E4F-8DE0-A72A9BFE7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0" name="Oval 164">
              <a:extLst>
                <a:ext uri="{FF2B5EF4-FFF2-40B4-BE49-F238E27FC236}">
                  <a16:creationId xmlns:a16="http://schemas.microsoft.com/office/drawing/2014/main" id="{77F23252-F49D-4CA2-9738-58974C722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1" name="Oval 165">
              <a:extLst>
                <a:ext uri="{FF2B5EF4-FFF2-40B4-BE49-F238E27FC236}">
                  <a16:creationId xmlns:a16="http://schemas.microsoft.com/office/drawing/2014/main" id="{A7EC3D8C-3696-4E3C-9966-49C561103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2" name="Freeform 166">
              <a:extLst>
                <a:ext uri="{FF2B5EF4-FFF2-40B4-BE49-F238E27FC236}">
                  <a16:creationId xmlns:a16="http://schemas.microsoft.com/office/drawing/2014/main" id="{6C5FF852-BEDC-4FD0-98B2-590E720ED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43" name="Freeform 167">
              <a:extLst>
                <a:ext uri="{FF2B5EF4-FFF2-40B4-BE49-F238E27FC236}">
                  <a16:creationId xmlns:a16="http://schemas.microsoft.com/office/drawing/2014/main" id="{393C2DBA-6E46-4196-B3BA-8105646783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0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44" name="Rectangle 168">
              <a:extLst>
                <a:ext uri="{FF2B5EF4-FFF2-40B4-BE49-F238E27FC236}">
                  <a16:creationId xmlns:a16="http://schemas.microsoft.com/office/drawing/2014/main" id="{FBE72C3B-F511-4509-9A62-0C1EF4110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5" name="AutoShape 169">
              <a:extLst>
                <a:ext uri="{FF2B5EF4-FFF2-40B4-BE49-F238E27FC236}">
                  <a16:creationId xmlns:a16="http://schemas.microsoft.com/office/drawing/2014/main" id="{7A69EBA4-952A-4428-9F0E-D46C1370B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6" name="AutoShape 170">
              <a:extLst>
                <a:ext uri="{FF2B5EF4-FFF2-40B4-BE49-F238E27FC236}">
                  <a16:creationId xmlns:a16="http://schemas.microsoft.com/office/drawing/2014/main" id="{77E2AAB1-962C-4BA0-AABC-C5EAC21EE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7" name="Rectangle 171">
              <a:extLst>
                <a:ext uri="{FF2B5EF4-FFF2-40B4-BE49-F238E27FC236}">
                  <a16:creationId xmlns:a16="http://schemas.microsoft.com/office/drawing/2014/main" id="{251CF063-AD87-4632-8DA1-D8456362B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1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8" name="Oval 172">
              <a:extLst>
                <a:ext uri="{FF2B5EF4-FFF2-40B4-BE49-F238E27FC236}">
                  <a16:creationId xmlns:a16="http://schemas.microsoft.com/office/drawing/2014/main" id="{3318C93A-16C4-4F43-B585-2AED5C05A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49" name="AutoShape 173">
              <a:extLst>
                <a:ext uri="{FF2B5EF4-FFF2-40B4-BE49-F238E27FC236}">
                  <a16:creationId xmlns:a16="http://schemas.microsoft.com/office/drawing/2014/main" id="{1FD9DA0A-D88B-4DE6-BBBA-60117384F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5874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361" name="Group 185">
            <a:extLst>
              <a:ext uri="{FF2B5EF4-FFF2-40B4-BE49-F238E27FC236}">
                <a16:creationId xmlns:a16="http://schemas.microsoft.com/office/drawing/2014/main" id="{1BAEADA2-5C89-46C9-A352-9C526A99C916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3500438"/>
            <a:ext cx="706438" cy="828675"/>
            <a:chOff x="5783" y="8709"/>
            <a:chExt cx="561" cy="658"/>
          </a:xfrm>
        </p:grpSpPr>
        <p:sp>
          <p:nvSpPr>
            <p:cNvPr id="50362" name="AutoShape 186">
              <a:extLst>
                <a:ext uri="{FF2B5EF4-FFF2-40B4-BE49-F238E27FC236}">
                  <a16:creationId xmlns:a16="http://schemas.microsoft.com/office/drawing/2014/main" id="{B1282C2B-DCA9-4E2D-BA3A-4BBD690FE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" y="8709"/>
              <a:ext cx="431" cy="6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63" name="Rectangle 187">
              <a:extLst>
                <a:ext uri="{FF2B5EF4-FFF2-40B4-BE49-F238E27FC236}">
                  <a16:creationId xmlns:a16="http://schemas.microsoft.com/office/drawing/2014/main" id="{307C37D9-29E5-44E9-B483-77F2C4C9B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" y="8718"/>
              <a:ext cx="476" cy="5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64" name="Freeform 188">
              <a:extLst>
                <a:ext uri="{FF2B5EF4-FFF2-40B4-BE49-F238E27FC236}">
                  <a16:creationId xmlns:a16="http://schemas.microsoft.com/office/drawing/2014/main" id="{4F643F81-F0F9-46B8-B933-3A881214A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3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65" name="Rectangle 189">
              <a:extLst>
                <a:ext uri="{FF2B5EF4-FFF2-40B4-BE49-F238E27FC236}">
                  <a16:creationId xmlns:a16="http://schemas.microsoft.com/office/drawing/2014/main" id="{36096801-A352-42ED-85E3-FBAE343ED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66" name="Rectangle 190">
              <a:extLst>
                <a:ext uri="{FF2B5EF4-FFF2-40B4-BE49-F238E27FC236}">
                  <a16:creationId xmlns:a16="http://schemas.microsoft.com/office/drawing/2014/main" id="{58E08867-8DFC-49AF-B092-EAA3A3047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63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67" name="Rectangle 191">
              <a:extLst>
                <a:ext uri="{FF2B5EF4-FFF2-40B4-BE49-F238E27FC236}">
                  <a16:creationId xmlns:a16="http://schemas.microsoft.com/office/drawing/2014/main" id="{64B8FC0A-C2CA-42DC-8736-F0B16E9E3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68" name="Freeform 192">
              <a:extLst>
                <a:ext uri="{FF2B5EF4-FFF2-40B4-BE49-F238E27FC236}">
                  <a16:creationId xmlns:a16="http://schemas.microsoft.com/office/drawing/2014/main" id="{4545DB42-E672-477A-8ABB-2A4A4D0F39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56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69" name="Rectangle 193">
              <a:extLst>
                <a:ext uri="{FF2B5EF4-FFF2-40B4-BE49-F238E27FC236}">
                  <a16:creationId xmlns:a16="http://schemas.microsoft.com/office/drawing/2014/main" id="{D1235B33-6A60-45B3-AE4A-1BAACE8E769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9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0" name="Rectangle 194">
              <a:extLst>
                <a:ext uri="{FF2B5EF4-FFF2-40B4-BE49-F238E27FC236}">
                  <a16:creationId xmlns:a16="http://schemas.microsoft.com/office/drawing/2014/main" id="{57079C13-6263-4720-8C18-5896113678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6127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1" name="Rectangle 195">
              <a:extLst>
                <a:ext uri="{FF2B5EF4-FFF2-40B4-BE49-F238E27FC236}">
                  <a16:creationId xmlns:a16="http://schemas.microsoft.com/office/drawing/2014/main" id="{E15F0A46-B0BB-40A7-8514-90E2E4BE8E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7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2" name="AutoShape 196">
              <a:extLst>
                <a:ext uri="{FF2B5EF4-FFF2-40B4-BE49-F238E27FC236}">
                  <a16:creationId xmlns:a16="http://schemas.microsoft.com/office/drawing/2014/main" id="{0884BBC7-8AD8-45E3-9F5D-9FB16511B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8777"/>
              <a:ext cx="37" cy="5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3" name="Rectangle 197">
              <a:extLst>
                <a:ext uri="{FF2B5EF4-FFF2-40B4-BE49-F238E27FC236}">
                  <a16:creationId xmlns:a16="http://schemas.microsoft.com/office/drawing/2014/main" id="{5A40CA9B-94D6-4471-8ADC-C29137364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374" name="Group 198">
            <a:extLst>
              <a:ext uri="{FF2B5EF4-FFF2-40B4-BE49-F238E27FC236}">
                <a16:creationId xmlns:a16="http://schemas.microsoft.com/office/drawing/2014/main" id="{3E3E4F19-FCB1-4986-A6D8-D8CAF32DDA69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1125538"/>
            <a:ext cx="1081088" cy="1260475"/>
            <a:chOff x="5942" y="5489"/>
            <a:chExt cx="681" cy="794"/>
          </a:xfrm>
        </p:grpSpPr>
        <p:sp>
          <p:nvSpPr>
            <p:cNvPr id="50375" name="AutoShape 199">
              <a:extLst>
                <a:ext uri="{FF2B5EF4-FFF2-40B4-BE49-F238E27FC236}">
                  <a16:creationId xmlns:a16="http://schemas.microsoft.com/office/drawing/2014/main" id="{6D10CCCE-BFB0-44B4-AC3B-43F08141F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489"/>
              <a:ext cx="453" cy="408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6" name="Rectangle 200">
              <a:extLst>
                <a:ext uri="{FF2B5EF4-FFF2-40B4-BE49-F238E27FC236}">
                  <a16:creationId xmlns:a16="http://schemas.microsoft.com/office/drawing/2014/main" id="{33781A8C-2FE5-48CD-BEC9-AC689D712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7" name="Oval 201">
              <a:extLst>
                <a:ext uri="{FF2B5EF4-FFF2-40B4-BE49-F238E27FC236}">
                  <a16:creationId xmlns:a16="http://schemas.microsoft.com/office/drawing/2014/main" id="{E98AE28B-D067-4940-9367-CD6C14CD4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8" name="Oval 202">
              <a:extLst>
                <a:ext uri="{FF2B5EF4-FFF2-40B4-BE49-F238E27FC236}">
                  <a16:creationId xmlns:a16="http://schemas.microsoft.com/office/drawing/2014/main" id="{8DE53A15-32A7-42D0-A08B-3437D1E76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79" name="Freeform 203">
              <a:extLst>
                <a:ext uri="{FF2B5EF4-FFF2-40B4-BE49-F238E27FC236}">
                  <a16:creationId xmlns:a16="http://schemas.microsoft.com/office/drawing/2014/main" id="{22944916-4121-476F-A84D-D368BCC63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80" name="Freeform 204">
              <a:extLst>
                <a:ext uri="{FF2B5EF4-FFF2-40B4-BE49-F238E27FC236}">
                  <a16:creationId xmlns:a16="http://schemas.microsoft.com/office/drawing/2014/main" id="{B1BCC702-B09E-4CEC-9613-F05EC208B2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0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81" name="Rectangle 205">
              <a:extLst>
                <a:ext uri="{FF2B5EF4-FFF2-40B4-BE49-F238E27FC236}">
                  <a16:creationId xmlns:a16="http://schemas.microsoft.com/office/drawing/2014/main" id="{E1413521-647C-46AB-BE43-5A3C83CE4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2" name="AutoShape 206">
              <a:extLst>
                <a:ext uri="{FF2B5EF4-FFF2-40B4-BE49-F238E27FC236}">
                  <a16:creationId xmlns:a16="http://schemas.microsoft.com/office/drawing/2014/main" id="{F67EC53C-A2D5-4006-9EC6-1298B18D2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3" name="AutoShape 207">
              <a:extLst>
                <a:ext uri="{FF2B5EF4-FFF2-40B4-BE49-F238E27FC236}">
                  <a16:creationId xmlns:a16="http://schemas.microsoft.com/office/drawing/2014/main" id="{8DC6B8F0-615F-4727-AE4B-764756246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4" name="Rectangle 208">
              <a:extLst>
                <a:ext uri="{FF2B5EF4-FFF2-40B4-BE49-F238E27FC236}">
                  <a16:creationId xmlns:a16="http://schemas.microsoft.com/office/drawing/2014/main" id="{5F9C1077-9386-4167-8299-3869658D2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1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5" name="Oval 209">
              <a:extLst>
                <a:ext uri="{FF2B5EF4-FFF2-40B4-BE49-F238E27FC236}">
                  <a16:creationId xmlns:a16="http://schemas.microsoft.com/office/drawing/2014/main" id="{18787F80-CD5B-4C91-A681-B4187062E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6" name="AutoShape 210">
              <a:extLst>
                <a:ext uri="{FF2B5EF4-FFF2-40B4-BE49-F238E27FC236}">
                  <a16:creationId xmlns:a16="http://schemas.microsoft.com/office/drawing/2014/main" id="{E58D48CB-361D-4BD3-AF5F-B6FBCB9D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5874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387" name="Group 211">
            <a:extLst>
              <a:ext uri="{FF2B5EF4-FFF2-40B4-BE49-F238E27FC236}">
                <a16:creationId xmlns:a16="http://schemas.microsoft.com/office/drawing/2014/main" id="{12AD8381-37C7-4C96-B640-62B8539C8570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125538"/>
            <a:ext cx="1081088" cy="1260475"/>
            <a:chOff x="5942" y="5489"/>
            <a:chExt cx="681" cy="794"/>
          </a:xfrm>
        </p:grpSpPr>
        <p:sp>
          <p:nvSpPr>
            <p:cNvPr id="50388" name="AutoShape 212" descr="格子 (小)">
              <a:extLst>
                <a:ext uri="{FF2B5EF4-FFF2-40B4-BE49-F238E27FC236}">
                  <a16:creationId xmlns:a16="http://schemas.microsoft.com/office/drawing/2014/main" id="{F85C7442-2B3F-409F-98C4-F9F7752A2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489"/>
              <a:ext cx="453" cy="408"/>
            </a:xfrm>
            <a:prstGeom prst="roundRect">
              <a:avLst>
                <a:gd name="adj" fmla="val 31375"/>
              </a:avLst>
            </a:prstGeom>
            <a:pattFill prst="smGrid">
              <a:fgClr>
                <a:srgbClr val="663300"/>
              </a:fgClr>
              <a:bgClr>
                <a:srgbClr val="993300"/>
              </a:bgClr>
            </a:patt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89" name="Rectangle 213">
              <a:extLst>
                <a:ext uri="{FF2B5EF4-FFF2-40B4-BE49-F238E27FC236}">
                  <a16:creationId xmlns:a16="http://schemas.microsoft.com/office/drawing/2014/main" id="{2C48E4B8-0588-4B95-8303-CAA7FE905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0" name="Oval 214">
              <a:extLst>
                <a:ext uri="{FF2B5EF4-FFF2-40B4-BE49-F238E27FC236}">
                  <a16:creationId xmlns:a16="http://schemas.microsoft.com/office/drawing/2014/main" id="{05D5DAD9-6B7A-423E-A1F1-253E8493C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1" name="Oval 215">
              <a:extLst>
                <a:ext uri="{FF2B5EF4-FFF2-40B4-BE49-F238E27FC236}">
                  <a16:creationId xmlns:a16="http://schemas.microsoft.com/office/drawing/2014/main" id="{C0AA2109-4548-4129-87E8-F93FB4525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2" name="Freeform 216">
              <a:extLst>
                <a:ext uri="{FF2B5EF4-FFF2-40B4-BE49-F238E27FC236}">
                  <a16:creationId xmlns:a16="http://schemas.microsoft.com/office/drawing/2014/main" id="{8AAED929-4567-4362-89AD-30F35A4F1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93" name="Freeform 217">
              <a:extLst>
                <a:ext uri="{FF2B5EF4-FFF2-40B4-BE49-F238E27FC236}">
                  <a16:creationId xmlns:a16="http://schemas.microsoft.com/office/drawing/2014/main" id="{A6E53BF6-456B-4A11-812B-21C866298CC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0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94" name="Rectangle 218">
              <a:extLst>
                <a:ext uri="{FF2B5EF4-FFF2-40B4-BE49-F238E27FC236}">
                  <a16:creationId xmlns:a16="http://schemas.microsoft.com/office/drawing/2014/main" id="{5CE70C49-2A4B-4DA4-90C6-526E10E4C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5" name="AutoShape 219">
              <a:extLst>
                <a:ext uri="{FF2B5EF4-FFF2-40B4-BE49-F238E27FC236}">
                  <a16:creationId xmlns:a16="http://schemas.microsoft.com/office/drawing/2014/main" id="{8AC5D6D3-331F-456B-830E-9BEB96A78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6" name="AutoShape 220">
              <a:extLst>
                <a:ext uri="{FF2B5EF4-FFF2-40B4-BE49-F238E27FC236}">
                  <a16:creationId xmlns:a16="http://schemas.microsoft.com/office/drawing/2014/main" id="{3902DFC6-26C5-491C-B295-46FE57DB1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7" name="Rectangle 221">
              <a:extLst>
                <a:ext uri="{FF2B5EF4-FFF2-40B4-BE49-F238E27FC236}">
                  <a16:creationId xmlns:a16="http://schemas.microsoft.com/office/drawing/2014/main" id="{D81B1343-C796-4DE3-A34B-24822FF48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1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8" name="Oval 222">
              <a:extLst>
                <a:ext uri="{FF2B5EF4-FFF2-40B4-BE49-F238E27FC236}">
                  <a16:creationId xmlns:a16="http://schemas.microsoft.com/office/drawing/2014/main" id="{B63F3C19-B8AA-499A-800A-3D4455C1D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99" name="AutoShape 223" descr="格子 (小)">
              <a:extLst>
                <a:ext uri="{FF2B5EF4-FFF2-40B4-BE49-F238E27FC236}">
                  <a16:creationId xmlns:a16="http://schemas.microsoft.com/office/drawing/2014/main" id="{165808BA-E842-46D4-B65E-72562F6CE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5874"/>
              <a:ext cx="545" cy="68"/>
            </a:xfrm>
            <a:prstGeom prst="roundRect">
              <a:avLst>
                <a:gd name="adj" fmla="val 38236"/>
              </a:avLst>
            </a:prstGeom>
            <a:pattFill prst="smGrid">
              <a:fgClr>
                <a:srgbClr val="663300"/>
              </a:fgClr>
              <a:bgClr>
                <a:srgbClr val="993300"/>
              </a:bgClr>
            </a:patt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749" name="Group 573">
            <a:extLst>
              <a:ext uri="{FF2B5EF4-FFF2-40B4-BE49-F238E27FC236}">
                <a16:creationId xmlns:a16="http://schemas.microsoft.com/office/drawing/2014/main" id="{C41FFE29-3E81-493A-AC41-16D5630640CF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997200"/>
            <a:ext cx="1081087" cy="1368425"/>
            <a:chOff x="1623" y="1888"/>
            <a:chExt cx="681" cy="862"/>
          </a:xfrm>
        </p:grpSpPr>
        <p:sp>
          <p:nvSpPr>
            <p:cNvPr id="50434" name="AutoShape 258">
              <a:extLst>
                <a:ext uri="{FF2B5EF4-FFF2-40B4-BE49-F238E27FC236}">
                  <a16:creationId xmlns:a16="http://schemas.microsoft.com/office/drawing/2014/main" id="{F86FAEB3-5098-43D0-8D4B-AB4C85083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024"/>
              <a:ext cx="453" cy="340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35" name="Rectangle 259">
              <a:extLst>
                <a:ext uri="{FF2B5EF4-FFF2-40B4-BE49-F238E27FC236}">
                  <a16:creationId xmlns:a16="http://schemas.microsoft.com/office/drawing/2014/main" id="{0DB3EEE9-BC7B-41BC-A3F6-B04FFEF9B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432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36" name="Oval 260">
              <a:extLst>
                <a:ext uri="{FF2B5EF4-FFF2-40B4-BE49-F238E27FC236}">
                  <a16:creationId xmlns:a16="http://schemas.microsoft.com/office/drawing/2014/main" id="{B2B8704A-5A93-4A6B-890A-497E40980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37" name="Oval 261">
              <a:extLst>
                <a:ext uri="{FF2B5EF4-FFF2-40B4-BE49-F238E27FC236}">
                  <a16:creationId xmlns:a16="http://schemas.microsoft.com/office/drawing/2014/main" id="{8C25DA02-7985-4CCD-8A55-E7FD961F2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38" name="Freeform 262">
              <a:extLst>
                <a:ext uri="{FF2B5EF4-FFF2-40B4-BE49-F238E27FC236}">
                  <a16:creationId xmlns:a16="http://schemas.microsoft.com/office/drawing/2014/main" id="{57B526C9-CB0F-4CD1-9D4C-2D92792D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39" name="Freeform 263">
              <a:extLst>
                <a:ext uri="{FF2B5EF4-FFF2-40B4-BE49-F238E27FC236}">
                  <a16:creationId xmlns:a16="http://schemas.microsoft.com/office/drawing/2014/main" id="{4371AF7D-5833-4D0D-9CB9-D1238878EA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6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40" name="Rectangle 264">
              <a:extLst>
                <a:ext uri="{FF2B5EF4-FFF2-40B4-BE49-F238E27FC236}">
                  <a16:creationId xmlns:a16="http://schemas.microsoft.com/office/drawing/2014/main" id="{C730B7DA-17D3-457E-A4AE-C2EC89344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2523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1" name="AutoShape 265">
              <a:extLst>
                <a:ext uri="{FF2B5EF4-FFF2-40B4-BE49-F238E27FC236}">
                  <a16:creationId xmlns:a16="http://schemas.microsoft.com/office/drawing/2014/main" id="{A7DBA317-2410-4CBE-8DA1-32DE9158A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2" name="AutoShape 266">
              <a:extLst>
                <a:ext uri="{FF2B5EF4-FFF2-40B4-BE49-F238E27FC236}">
                  <a16:creationId xmlns:a16="http://schemas.microsoft.com/office/drawing/2014/main" id="{18A00824-300E-4851-82DC-A9244E108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3" name="Rectangle 267">
              <a:extLst>
                <a:ext uri="{FF2B5EF4-FFF2-40B4-BE49-F238E27FC236}">
                  <a16:creationId xmlns:a16="http://schemas.microsoft.com/office/drawing/2014/main" id="{00787675-2759-4602-A692-718F17C4E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" y="2545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4" name="Oval 268">
              <a:extLst>
                <a:ext uri="{FF2B5EF4-FFF2-40B4-BE49-F238E27FC236}">
                  <a16:creationId xmlns:a16="http://schemas.microsoft.com/office/drawing/2014/main" id="{8E60E47D-6BFD-4451-849F-21EF389CA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7" y="2364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5" name="AutoShape 269">
              <a:extLst>
                <a:ext uri="{FF2B5EF4-FFF2-40B4-BE49-F238E27FC236}">
                  <a16:creationId xmlns:a16="http://schemas.microsoft.com/office/drawing/2014/main" id="{5DA05641-8B52-4248-898A-5673B0AE5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" y="2341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6" name="AutoShape 270">
              <a:extLst>
                <a:ext uri="{FF2B5EF4-FFF2-40B4-BE49-F238E27FC236}">
                  <a16:creationId xmlns:a16="http://schemas.microsoft.com/office/drawing/2014/main" id="{E775E1B9-B7E1-40C6-9097-8D963E514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7" name="AutoShape 271">
              <a:extLst>
                <a:ext uri="{FF2B5EF4-FFF2-40B4-BE49-F238E27FC236}">
                  <a16:creationId xmlns:a16="http://schemas.microsoft.com/office/drawing/2014/main" id="{8BB8E875-6A02-4E47-BF26-77E807645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6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8" name="AutoShape 272">
              <a:extLst>
                <a:ext uri="{FF2B5EF4-FFF2-40B4-BE49-F238E27FC236}">
                  <a16:creationId xmlns:a16="http://schemas.microsoft.com/office/drawing/2014/main" id="{3A1CFCD7-EC25-40AE-8A4B-BA65F4105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49" name="AutoShape 273">
              <a:extLst>
                <a:ext uri="{FF2B5EF4-FFF2-40B4-BE49-F238E27FC236}">
                  <a16:creationId xmlns:a16="http://schemas.microsoft.com/office/drawing/2014/main" id="{9A0D7B08-B25C-443E-ACC5-D11ECF8B8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50" name="AutoShape 274">
              <a:extLst>
                <a:ext uri="{FF2B5EF4-FFF2-40B4-BE49-F238E27FC236}">
                  <a16:creationId xmlns:a16="http://schemas.microsoft.com/office/drawing/2014/main" id="{A633B6DD-5224-4AA5-A569-D11440517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888"/>
              <a:ext cx="295" cy="135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451" name="Group 275">
              <a:extLst>
                <a:ext uri="{FF2B5EF4-FFF2-40B4-BE49-F238E27FC236}">
                  <a16:creationId xmlns:a16="http://schemas.microsoft.com/office/drawing/2014/main" id="{695F46CA-DB32-49FE-95A3-C4644E52C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2" y="2092"/>
              <a:ext cx="363" cy="204"/>
              <a:chOff x="6940" y="5625"/>
              <a:chExt cx="363" cy="181"/>
            </a:xfrm>
          </p:grpSpPr>
          <p:sp>
            <p:nvSpPr>
              <p:cNvPr id="50452" name="AutoShape 276">
                <a:extLst>
                  <a:ext uri="{FF2B5EF4-FFF2-40B4-BE49-F238E27FC236}">
                    <a16:creationId xmlns:a16="http://schemas.microsoft.com/office/drawing/2014/main" id="{6D1838CF-B07E-46DA-A27C-D890A91CB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25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453" name="AutoShape 277">
                <a:extLst>
                  <a:ext uri="{FF2B5EF4-FFF2-40B4-BE49-F238E27FC236}">
                    <a16:creationId xmlns:a16="http://schemas.microsoft.com/office/drawing/2014/main" id="{37CD30B0-DB0C-486D-8720-C198FE16E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93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454" name="AutoShape 278">
                <a:extLst>
                  <a:ext uri="{FF2B5EF4-FFF2-40B4-BE49-F238E27FC236}">
                    <a16:creationId xmlns:a16="http://schemas.microsoft.com/office/drawing/2014/main" id="{FAE5EC23-FDCF-4926-ACC3-256333D3B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761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466" name="Group 290">
            <a:extLst>
              <a:ext uri="{FF2B5EF4-FFF2-40B4-BE49-F238E27FC236}">
                <a16:creationId xmlns:a16="http://schemas.microsoft.com/office/drawing/2014/main" id="{51AD5FB5-7C67-4EB4-9C55-5E955BF22F5A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3500438"/>
            <a:ext cx="706438" cy="828675"/>
            <a:chOff x="5783" y="8709"/>
            <a:chExt cx="561" cy="658"/>
          </a:xfrm>
        </p:grpSpPr>
        <p:sp>
          <p:nvSpPr>
            <p:cNvPr id="50467" name="AutoShape 291">
              <a:extLst>
                <a:ext uri="{FF2B5EF4-FFF2-40B4-BE49-F238E27FC236}">
                  <a16:creationId xmlns:a16="http://schemas.microsoft.com/office/drawing/2014/main" id="{1E697294-6F0A-4373-A28F-449E282BD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" y="8709"/>
              <a:ext cx="431" cy="6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68" name="Rectangle 292">
              <a:extLst>
                <a:ext uri="{FF2B5EF4-FFF2-40B4-BE49-F238E27FC236}">
                  <a16:creationId xmlns:a16="http://schemas.microsoft.com/office/drawing/2014/main" id="{E58E9AD5-A072-489A-A80D-A38ACB68D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" y="8718"/>
              <a:ext cx="476" cy="5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69" name="Freeform 293">
              <a:extLst>
                <a:ext uri="{FF2B5EF4-FFF2-40B4-BE49-F238E27FC236}">
                  <a16:creationId xmlns:a16="http://schemas.microsoft.com/office/drawing/2014/main" id="{9D6B5F43-8284-4541-AB6D-5475319BA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3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70" name="Rectangle 294">
              <a:extLst>
                <a:ext uri="{FF2B5EF4-FFF2-40B4-BE49-F238E27FC236}">
                  <a16:creationId xmlns:a16="http://schemas.microsoft.com/office/drawing/2014/main" id="{7242AF16-A2AA-47D7-BF9B-60AA2D343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1" name="Rectangle 295">
              <a:extLst>
                <a:ext uri="{FF2B5EF4-FFF2-40B4-BE49-F238E27FC236}">
                  <a16:creationId xmlns:a16="http://schemas.microsoft.com/office/drawing/2014/main" id="{16B1EA9B-C780-4CAD-A2B6-C5CBAB0FE8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63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2" name="Rectangle 296">
              <a:extLst>
                <a:ext uri="{FF2B5EF4-FFF2-40B4-BE49-F238E27FC236}">
                  <a16:creationId xmlns:a16="http://schemas.microsoft.com/office/drawing/2014/main" id="{BDA20BCE-AF65-44B5-A7B7-69255DC3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3" name="Freeform 297">
              <a:extLst>
                <a:ext uri="{FF2B5EF4-FFF2-40B4-BE49-F238E27FC236}">
                  <a16:creationId xmlns:a16="http://schemas.microsoft.com/office/drawing/2014/main" id="{45489733-D076-4A59-BB15-3D2CB40784F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56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74" name="Rectangle 298">
              <a:extLst>
                <a:ext uri="{FF2B5EF4-FFF2-40B4-BE49-F238E27FC236}">
                  <a16:creationId xmlns:a16="http://schemas.microsoft.com/office/drawing/2014/main" id="{1696DC37-0C32-498D-8C10-BFC0FD3C7D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9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5" name="Rectangle 299">
              <a:extLst>
                <a:ext uri="{FF2B5EF4-FFF2-40B4-BE49-F238E27FC236}">
                  <a16:creationId xmlns:a16="http://schemas.microsoft.com/office/drawing/2014/main" id="{D1FCCC62-5188-45A7-BD30-58FC95A28D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6127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6" name="Rectangle 300">
              <a:extLst>
                <a:ext uri="{FF2B5EF4-FFF2-40B4-BE49-F238E27FC236}">
                  <a16:creationId xmlns:a16="http://schemas.microsoft.com/office/drawing/2014/main" id="{14F2847D-922F-4C54-9380-482375090E5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7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7" name="AutoShape 301">
              <a:extLst>
                <a:ext uri="{FF2B5EF4-FFF2-40B4-BE49-F238E27FC236}">
                  <a16:creationId xmlns:a16="http://schemas.microsoft.com/office/drawing/2014/main" id="{B5FF6F10-FA1C-4D02-94F2-C6A06C6A0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8777"/>
              <a:ext cx="37" cy="5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78" name="Rectangle 302">
              <a:extLst>
                <a:ext uri="{FF2B5EF4-FFF2-40B4-BE49-F238E27FC236}">
                  <a16:creationId xmlns:a16="http://schemas.microsoft.com/office/drawing/2014/main" id="{9D2BA740-64B7-4DF7-A751-A5F1FA7A6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479" name="Group 303">
            <a:extLst>
              <a:ext uri="{FF2B5EF4-FFF2-40B4-BE49-F238E27FC236}">
                <a16:creationId xmlns:a16="http://schemas.microsoft.com/office/drawing/2014/main" id="{398D5BF7-86DA-4147-8B71-5DB418D550FE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125538"/>
            <a:ext cx="1081087" cy="1260475"/>
            <a:chOff x="5942" y="5489"/>
            <a:chExt cx="681" cy="794"/>
          </a:xfrm>
        </p:grpSpPr>
        <p:sp>
          <p:nvSpPr>
            <p:cNvPr id="50480" name="AutoShape 304" descr="ざらざら">
              <a:extLst>
                <a:ext uri="{FF2B5EF4-FFF2-40B4-BE49-F238E27FC236}">
                  <a16:creationId xmlns:a16="http://schemas.microsoft.com/office/drawing/2014/main" id="{8A884BD8-340B-4727-B298-742049A24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489"/>
              <a:ext cx="453" cy="408"/>
            </a:xfrm>
            <a:prstGeom prst="roundRect">
              <a:avLst>
                <a:gd name="adj" fmla="val 31375"/>
              </a:avLst>
            </a:prstGeom>
            <a:pattFill prst="trellis">
              <a:fgClr>
                <a:srgbClr val="006600"/>
              </a:fgClr>
              <a:bgClr>
                <a:srgbClr val="008000"/>
              </a:bgClr>
            </a:patt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1" name="Rectangle 305">
              <a:extLst>
                <a:ext uri="{FF2B5EF4-FFF2-40B4-BE49-F238E27FC236}">
                  <a16:creationId xmlns:a16="http://schemas.microsoft.com/office/drawing/2014/main" id="{C7EC1A00-8340-4800-9FC4-15878B424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2" name="Oval 306">
              <a:extLst>
                <a:ext uri="{FF2B5EF4-FFF2-40B4-BE49-F238E27FC236}">
                  <a16:creationId xmlns:a16="http://schemas.microsoft.com/office/drawing/2014/main" id="{A2C70D3D-3DF9-482D-990B-8D18AA0CF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3" name="Oval 307">
              <a:extLst>
                <a:ext uri="{FF2B5EF4-FFF2-40B4-BE49-F238E27FC236}">
                  <a16:creationId xmlns:a16="http://schemas.microsoft.com/office/drawing/2014/main" id="{FE6BC9CD-362E-49E1-A3FE-56A0817F1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4" name="Freeform 308">
              <a:extLst>
                <a:ext uri="{FF2B5EF4-FFF2-40B4-BE49-F238E27FC236}">
                  <a16:creationId xmlns:a16="http://schemas.microsoft.com/office/drawing/2014/main" id="{C23E5FEF-7C14-48C1-A74A-EA0677402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85" name="Freeform 309">
              <a:extLst>
                <a:ext uri="{FF2B5EF4-FFF2-40B4-BE49-F238E27FC236}">
                  <a16:creationId xmlns:a16="http://schemas.microsoft.com/office/drawing/2014/main" id="{41E57241-8B28-40F0-8276-DDE5B459092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05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86" name="Rectangle 310">
              <a:extLst>
                <a:ext uri="{FF2B5EF4-FFF2-40B4-BE49-F238E27FC236}">
                  <a16:creationId xmlns:a16="http://schemas.microsoft.com/office/drawing/2014/main" id="{E8E6FBB4-C8B8-42C9-B8F7-28E74CAE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8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7" name="AutoShape 311">
              <a:extLst>
                <a:ext uri="{FF2B5EF4-FFF2-40B4-BE49-F238E27FC236}">
                  <a16:creationId xmlns:a16="http://schemas.microsoft.com/office/drawing/2014/main" id="{BB9451FB-FAD5-4A8D-9834-50B4A88E4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8" name="AutoShape 312">
              <a:extLst>
                <a:ext uri="{FF2B5EF4-FFF2-40B4-BE49-F238E27FC236}">
                  <a16:creationId xmlns:a16="http://schemas.microsoft.com/office/drawing/2014/main" id="{5FCC845F-D086-4B9A-9189-0B80B141E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89" name="Rectangle 313">
              <a:extLst>
                <a:ext uri="{FF2B5EF4-FFF2-40B4-BE49-F238E27FC236}">
                  <a16:creationId xmlns:a16="http://schemas.microsoft.com/office/drawing/2014/main" id="{E841653E-51AE-422A-A74B-ED0D4FFD7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1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90" name="Oval 314">
              <a:extLst>
                <a:ext uri="{FF2B5EF4-FFF2-40B4-BE49-F238E27FC236}">
                  <a16:creationId xmlns:a16="http://schemas.microsoft.com/office/drawing/2014/main" id="{E1623170-0487-4E7D-A439-DC9E9BA6B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91" name="AutoShape 315" descr="ざらざら">
              <a:extLst>
                <a:ext uri="{FF2B5EF4-FFF2-40B4-BE49-F238E27FC236}">
                  <a16:creationId xmlns:a16="http://schemas.microsoft.com/office/drawing/2014/main" id="{181A3AD4-BE2F-465A-85FC-D377D6331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5874"/>
              <a:ext cx="545" cy="68"/>
            </a:xfrm>
            <a:prstGeom prst="roundRect">
              <a:avLst>
                <a:gd name="adj" fmla="val 38236"/>
              </a:avLst>
            </a:prstGeom>
            <a:pattFill prst="trellis">
              <a:fgClr>
                <a:srgbClr val="006600"/>
              </a:fgClr>
              <a:bgClr>
                <a:srgbClr val="008000"/>
              </a:bgClr>
            </a:patt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627" name="Group 451">
            <a:extLst>
              <a:ext uri="{FF2B5EF4-FFF2-40B4-BE49-F238E27FC236}">
                <a16:creationId xmlns:a16="http://schemas.microsoft.com/office/drawing/2014/main" id="{ABA4F171-00EF-4995-A83C-702457898434}"/>
              </a:ext>
            </a:extLst>
          </p:cNvPr>
          <p:cNvGrpSpPr>
            <a:grpSpLocks/>
          </p:cNvGrpSpPr>
          <p:nvPr/>
        </p:nvGrpSpPr>
        <p:grpSpPr bwMode="auto">
          <a:xfrm>
            <a:off x="2574925" y="4724400"/>
            <a:ext cx="1068388" cy="1584325"/>
            <a:chOff x="3982" y="1752"/>
            <a:chExt cx="673" cy="998"/>
          </a:xfrm>
        </p:grpSpPr>
        <p:grpSp>
          <p:nvGrpSpPr>
            <p:cNvPr id="50559" name="Group 383">
              <a:extLst>
                <a:ext uri="{FF2B5EF4-FFF2-40B4-BE49-F238E27FC236}">
                  <a16:creationId xmlns:a16="http://schemas.microsoft.com/office/drawing/2014/main" id="{FFB026D0-0110-4F4F-A2E8-A33C7D098C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2432"/>
              <a:ext cx="224" cy="25"/>
              <a:chOff x="3120" y="2069"/>
              <a:chExt cx="499" cy="91"/>
            </a:xfrm>
          </p:grpSpPr>
          <p:sp>
            <p:nvSpPr>
              <p:cNvPr id="50560" name="Freeform 384">
                <a:extLst>
                  <a:ext uri="{FF2B5EF4-FFF2-40B4-BE49-F238E27FC236}">
                    <a16:creationId xmlns:a16="http://schemas.microsoft.com/office/drawing/2014/main" id="{0644C343-E8F5-41EC-9DC2-628EE56D1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61" name="Rectangle 385">
                <a:extLst>
                  <a:ext uri="{FF2B5EF4-FFF2-40B4-BE49-F238E27FC236}">
                    <a16:creationId xmlns:a16="http://schemas.microsoft.com/office/drawing/2014/main" id="{02B94040-FB5E-43E2-83EB-C13F0765E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62" name="Rectangle 386">
                <a:extLst>
                  <a:ext uri="{FF2B5EF4-FFF2-40B4-BE49-F238E27FC236}">
                    <a16:creationId xmlns:a16="http://schemas.microsoft.com/office/drawing/2014/main" id="{03A68B73-9877-4262-92DD-FF708E495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557" name="Group 381">
              <a:extLst>
                <a:ext uri="{FF2B5EF4-FFF2-40B4-BE49-F238E27FC236}">
                  <a16:creationId xmlns:a16="http://schemas.microsoft.com/office/drawing/2014/main" id="{DA8BDFDA-AB9F-4D5F-921C-7704A555D8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7" y="2451"/>
              <a:ext cx="123" cy="136"/>
              <a:chOff x="2984" y="1752"/>
              <a:chExt cx="226" cy="499"/>
            </a:xfrm>
          </p:grpSpPr>
          <p:sp>
            <p:nvSpPr>
              <p:cNvPr id="50519" name="Rectangle 343">
                <a:extLst>
                  <a:ext uri="{FF2B5EF4-FFF2-40B4-BE49-F238E27FC236}">
                    <a16:creationId xmlns:a16="http://schemas.microsoft.com/office/drawing/2014/main" id="{8E508B68-7011-4DD4-9E4D-38F313999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20" name="Rectangle 344">
                <a:extLst>
                  <a:ext uri="{FF2B5EF4-FFF2-40B4-BE49-F238E27FC236}">
                    <a16:creationId xmlns:a16="http://schemas.microsoft.com/office/drawing/2014/main" id="{F874E0E6-4473-45A9-9D51-BA38C2568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21" name="Rectangle 345">
                <a:extLst>
                  <a:ext uri="{FF2B5EF4-FFF2-40B4-BE49-F238E27FC236}">
                    <a16:creationId xmlns:a16="http://schemas.microsoft.com/office/drawing/2014/main" id="{42160649-AF43-4A4F-B91B-988E33D4B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516" name="AutoShape 340">
              <a:extLst>
                <a:ext uri="{FF2B5EF4-FFF2-40B4-BE49-F238E27FC236}">
                  <a16:creationId xmlns:a16="http://schemas.microsoft.com/office/drawing/2014/main" id="{D1D33447-B580-4D27-9940-27C546C61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6" y="2387"/>
              <a:ext cx="22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558" name="Group 382">
              <a:extLst>
                <a:ext uri="{FF2B5EF4-FFF2-40B4-BE49-F238E27FC236}">
                  <a16:creationId xmlns:a16="http://schemas.microsoft.com/office/drawing/2014/main" id="{FF21A8ED-4178-4C87-9DF3-C7683922C0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2" y="2569"/>
              <a:ext cx="652" cy="181"/>
              <a:chOff x="2604" y="2387"/>
              <a:chExt cx="1031" cy="408"/>
            </a:xfrm>
          </p:grpSpPr>
          <p:sp>
            <p:nvSpPr>
              <p:cNvPr id="50525" name="Freeform 349">
                <a:extLst>
                  <a:ext uri="{FF2B5EF4-FFF2-40B4-BE49-F238E27FC236}">
                    <a16:creationId xmlns:a16="http://schemas.microsoft.com/office/drawing/2014/main" id="{1CC2621E-812E-4168-847D-FCEC360AE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27" name="Rectangle 351">
                <a:extLst>
                  <a:ext uri="{FF2B5EF4-FFF2-40B4-BE49-F238E27FC236}">
                    <a16:creationId xmlns:a16="http://schemas.microsoft.com/office/drawing/2014/main" id="{B8109E4C-29A1-401F-9DE8-7882785D0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28" name="Rectangle 352">
                <a:extLst>
                  <a:ext uri="{FF2B5EF4-FFF2-40B4-BE49-F238E27FC236}">
                    <a16:creationId xmlns:a16="http://schemas.microsoft.com/office/drawing/2014/main" id="{F8F75410-2B15-486A-B09F-EF01743DA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29" name="AutoShape 353">
                <a:extLst>
                  <a:ext uri="{FF2B5EF4-FFF2-40B4-BE49-F238E27FC236}">
                    <a16:creationId xmlns:a16="http://schemas.microsoft.com/office/drawing/2014/main" id="{E88B0795-5F5C-459E-B38F-DF3727395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7372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533" name="Group 357">
                <a:extLst>
                  <a:ext uri="{FF2B5EF4-FFF2-40B4-BE49-F238E27FC236}">
                    <a16:creationId xmlns:a16="http://schemas.microsoft.com/office/drawing/2014/main" id="{BC82E9E5-13C5-4737-AEC2-EE17A8DD7E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0531" name="AutoShape 355">
                  <a:extLst>
                    <a:ext uri="{FF2B5EF4-FFF2-40B4-BE49-F238E27FC236}">
                      <a16:creationId xmlns:a16="http://schemas.microsoft.com/office/drawing/2014/main" id="{F07C1173-58B8-4C91-8DE4-E1E18C4E9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32" name="AutoShape 356">
                  <a:extLst>
                    <a:ext uri="{FF2B5EF4-FFF2-40B4-BE49-F238E27FC236}">
                      <a16:creationId xmlns:a16="http://schemas.microsoft.com/office/drawing/2014/main" id="{AFFBEB68-0736-492C-A620-C5B4CA842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30" name="AutoShape 354">
                  <a:extLst>
                    <a:ext uri="{FF2B5EF4-FFF2-40B4-BE49-F238E27FC236}">
                      <a16:creationId xmlns:a16="http://schemas.microsoft.com/office/drawing/2014/main" id="{AC5331E6-84CA-4BB1-9247-6B514313D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534" name="Rectangle 358">
                <a:extLst>
                  <a:ext uri="{FF2B5EF4-FFF2-40B4-BE49-F238E27FC236}">
                    <a16:creationId xmlns:a16="http://schemas.microsoft.com/office/drawing/2014/main" id="{8E07DD94-8543-4AF8-9FC2-9A310024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539" name="Group 363">
                <a:extLst>
                  <a:ext uri="{FF2B5EF4-FFF2-40B4-BE49-F238E27FC236}">
                    <a16:creationId xmlns:a16="http://schemas.microsoft.com/office/drawing/2014/main" id="{8A01301D-8248-4113-A3C5-5D5BE1E09C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0540" name="AutoShape 364">
                  <a:extLst>
                    <a:ext uri="{FF2B5EF4-FFF2-40B4-BE49-F238E27FC236}">
                      <a16:creationId xmlns:a16="http://schemas.microsoft.com/office/drawing/2014/main" id="{FF28D6A1-6C27-4B97-892C-7DE922614D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41" name="AutoShape 365">
                  <a:extLst>
                    <a:ext uri="{FF2B5EF4-FFF2-40B4-BE49-F238E27FC236}">
                      <a16:creationId xmlns:a16="http://schemas.microsoft.com/office/drawing/2014/main" id="{696AA9F1-36B4-4A9F-BAC0-990E7357DF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42" name="AutoShape 366">
                  <a:extLst>
                    <a:ext uri="{FF2B5EF4-FFF2-40B4-BE49-F238E27FC236}">
                      <a16:creationId xmlns:a16="http://schemas.microsoft.com/office/drawing/2014/main" id="{572E471F-B7EB-4AB8-87A7-D1AD8335A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543" name="Group 367">
                <a:extLst>
                  <a:ext uri="{FF2B5EF4-FFF2-40B4-BE49-F238E27FC236}">
                    <a16:creationId xmlns:a16="http://schemas.microsoft.com/office/drawing/2014/main" id="{2CC85AA0-3E0E-43F8-BF4A-16E940A247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0544" name="AutoShape 368">
                  <a:extLst>
                    <a:ext uri="{FF2B5EF4-FFF2-40B4-BE49-F238E27FC236}">
                      <a16:creationId xmlns:a16="http://schemas.microsoft.com/office/drawing/2014/main" id="{9B065133-0E0A-4E95-B593-CF961DAA63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45" name="AutoShape 369">
                  <a:extLst>
                    <a:ext uri="{FF2B5EF4-FFF2-40B4-BE49-F238E27FC236}">
                      <a16:creationId xmlns:a16="http://schemas.microsoft.com/office/drawing/2014/main" id="{9008DAA0-8EEB-42F5-94C7-317B0FEEC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46" name="AutoShape 370">
                  <a:extLst>
                    <a:ext uri="{FF2B5EF4-FFF2-40B4-BE49-F238E27FC236}">
                      <a16:creationId xmlns:a16="http://schemas.microsoft.com/office/drawing/2014/main" id="{E5B021C2-6B35-40D1-AE67-67CF36A23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507" name="Rectangle 331">
              <a:extLst>
                <a:ext uri="{FF2B5EF4-FFF2-40B4-BE49-F238E27FC236}">
                  <a16:creationId xmlns:a16="http://schemas.microsoft.com/office/drawing/2014/main" id="{8FFE250B-00DF-4D2B-B739-3EB8B11CD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205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14" name="AutoShape 338">
              <a:extLst>
                <a:ext uri="{FF2B5EF4-FFF2-40B4-BE49-F238E27FC236}">
                  <a16:creationId xmlns:a16="http://schemas.microsoft.com/office/drawing/2014/main" id="{30391EC9-FCD8-47FA-8783-F0C1C432FA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238" y="2085"/>
              <a:ext cx="168" cy="590"/>
            </a:xfrm>
            <a:prstGeom prst="moon">
              <a:avLst>
                <a:gd name="adj" fmla="val 875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06" name="Freeform 330">
              <a:extLst>
                <a:ext uri="{FF2B5EF4-FFF2-40B4-BE49-F238E27FC236}">
                  <a16:creationId xmlns:a16="http://schemas.microsoft.com/office/drawing/2014/main" id="{0570397C-0CC7-4BFA-BB57-88D41E925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512" name="Freeform 336">
              <a:extLst>
                <a:ext uri="{FF2B5EF4-FFF2-40B4-BE49-F238E27FC236}">
                  <a16:creationId xmlns:a16="http://schemas.microsoft.com/office/drawing/2014/main" id="{DAA7B3BF-9364-4A59-A54C-11B68DCD0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251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0628" name="Group 452">
            <a:extLst>
              <a:ext uri="{FF2B5EF4-FFF2-40B4-BE49-F238E27FC236}">
                <a16:creationId xmlns:a16="http://schemas.microsoft.com/office/drawing/2014/main" id="{900B65E1-8915-473B-A0EF-DF50676CA7EC}"/>
              </a:ext>
            </a:extLst>
          </p:cNvPr>
          <p:cNvGrpSpPr>
            <a:grpSpLocks/>
          </p:cNvGrpSpPr>
          <p:nvPr/>
        </p:nvGrpSpPr>
        <p:grpSpPr bwMode="auto">
          <a:xfrm>
            <a:off x="703263" y="4724400"/>
            <a:ext cx="1068387" cy="1584325"/>
            <a:chOff x="2803" y="1752"/>
            <a:chExt cx="673" cy="998"/>
          </a:xfrm>
        </p:grpSpPr>
        <p:grpSp>
          <p:nvGrpSpPr>
            <p:cNvPr id="50564" name="Group 388">
              <a:extLst>
                <a:ext uri="{FF2B5EF4-FFF2-40B4-BE49-F238E27FC236}">
                  <a16:creationId xmlns:a16="http://schemas.microsoft.com/office/drawing/2014/main" id="{8ABB28E8-67DD-4A09-99FF-35CD1E3A91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2432"/>
              <a:ext cx="224" cy="25"/>
              <a:chOff x="3120" y="2069"/>
              <a:chExt cx="499" cy="91"/>
            </a:xfrm>
          </p:grpSpPr>
          <p:sp>
            <p:nvSpPr>
              <p:cNvPr id="50565" name="Freeform 389">
                <a:extLst>
                  <a:ext uri="{FF2B5EF4-FFF2-40B4-BE49-F238E27FC236}">
                    <a16:creationId xmlns:a16="http://schemas.microsoft.com/office/drawing/2014/main" id="{455B3E86-540B-4008-8109-FC6A4228D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66" name="Rectangle 390">
                <a:extLst>
                  <a:ext uri="{FF2B5EF4-FFF2-40B4-BE49-F238E27FC236}">
                    <a16:creationId xmlns:a16="http://schemas.microsoft.com/office/drawing/2014/main" id="{E3324E4C-D9A6-4F3A-A4FB-96A13464D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67" name="Rectangle 391">
                <a:extLst>
                  <a:ext uri="{FF2B5EF4-FFF2-40B4-BE49-F238E27FC236}">
                    <a16:creationId xmlns:a16="http://schemas.microsoft.com/office/drawing/2014/main" id="{CEFB43F5-CA9D-409C-B35A-E1285DF1C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568" name="Group 392">
              <a:extLst>
                <a:ext uri="{FF2B5EF4-FFF2-40B4-BE49-F238E27FC236}">
                  <a16:creationId xmlns:a16="http://schemas.microsoft.com/office/drawing/2014/main" id="{60CE33F9-3A38-4DC3-BC3E-43EC170E35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8" y="2451"/>
              <a:ext cx="123" cy="136"/>
              <a:chOff x="2984" y="1752"/>
              <a:chExt cx="226" cy="499"/>
            </a:xfrm>
          </p:grpSpPr>
          <p:sp>
            <p:nvSpPr>
              <p:cNvPr id="50569" name="Rectangle 393">
                <a:extLst>
                  <a:ext uri="{FF2B5EF4-FFF2-40B4-BE49-F238E27FC236}">
                    <a16:creationId xmlns:a16="http://schemas.microsoft.com/office/drawing/2014/main" id="{84C518E9-430B-4501-B3E3-AE74C8887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70" name="Rectangle 394">
                <a:extLst>
                  <a:ext uri="{FF2B5EF4-FFF2-40B4-BE49-F238E27FC236}">
                    <a16:creationId xmlns:a16="http://schemas.microsoft.com/office/drawing/2014/main" id="{FD02ACB5-0A4E-4185-B6C7-60A430B6E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71" name="Rectangle 395">
                <a:extLst>
                  <a:ext uri="{FF2B5EF4-FFF2-40B4-BE49-F238E27FC236}">
                    <a16:creationId xmlns:a16="http://schemas.microsoft.com/office/drawing/2014/main" id="{DC409EFA-A3FE-476A-B806-0365E694F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572" name="AutoShape 396">
              <a:extLst>
                <a:ext uri="{FF2B5EF4-FFF2-40B4-BE49-F238E27FC236}">
                  <a16:creationId xmlns:a16="http://schemas.microsoft.com/office/drawing/2014/main" id="{D4C012B7-8DD0-47FC-89C3-F00794D9B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7" y="2387"/>
              <a:ext cx="22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573" name="Group 397">
              <a:extLst>
                <a:ext uri="{FF2B5EF4-FFF2-40B4-BE49-F238E27FC236}">
                  <a16:creationId xmlns:a16="http://schemas.microsoft.com/office/drawing/2014/main" id="{7744CF5B-35B6-4AB5-A5F8-8C24539168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" y="2569"/>
              <a:ext cx="652" cy="181"/>
              <a:chOff x="2604" y="2387"/>
              <a:chExt cx="1031" cy="408"/>
            </a:xfrm>
          </p:grpSpPr>
          <p:sp>
            <p:nvSpPr>
              <p:cNvPr id="50574" name="Freeform 398">
                <a:extLst>
                  <a:ext uri="{FF2B5EF4-FFF2-40B4-BE49-F238E27FC236}">
                    <a16:creationId xmlns:a16="http://schemas.microsoft.com/office/drawing/2014/main" id="{86BAA335-210B-409A-BC4F-1C1E792A4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75" name="Rectangle 399">
                <a:extLst>
                  <a:ext uri="{FF2B5EF4-FFF2-40B4-BE49-F238E27FC236}">
                    <a16:creationId xmlns:a16="http://schemas.microsoft.com/office/drawing/2014/main" id="{3170E8CC-54AB-44B1-B3A1-52004262A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76" name="Rectangle 400">
                <a:extLst>
                  <a:ext uri="{FF2B5EF4-FFF2-40B4-BE49-F238E27FC236}">
                    <a16:creationId xmlns:a16="http://schemas.microsoft.com/office/drawing/2014/main" id="{8D1E500E-70CB-4CB1-A4AB-FE09554D8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77" name="AutoShape 401">
                <a:extLst>
                  <a:ext uri="{FF2B5EF4-FFF2-40B4-BE49-F238E27FC236}">
                    <a16:creationId xmlns:a16="http://schemas.microsoft.com/office/drawing/2014/main" id="{BD7FAE4F-6C60-4E72-B4AA-E0DF9DD09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7372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578" name="Group 402">
                <a:extLst>
                  <a:ext uri="{FF2B5EF4-FFF2-40B4-BE49-F238E27FC236}">
                    <a16:creationId xmlns:a16="http://schemas.microsoft.com/office/drawing/2014/main" id="{F23BACB9-7B56-4C30-8262-046331B7C8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0579" name="AutoShape 403">
                  <a:extLst>
                    <a:ext uri="{FF2B5EF4-FFF2-40B4-BE49-F238E27FC236}">
                      <a16:creationId xmlns:a16="http://schemas.microsoft.com/office/drawing/2014/main" id="{A2094474-E50E-4930-92F7-62A7B22E52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80" name="AutoShape 404">
                  <a:extLst>
                    <a:ext uri="{FF2B5EF4-FFF2-40B4-BE49-F238E27FC236}">
                      <a16:creationId xmlns:a16="http://schemas.microsoft.com/office/drawing/2014/main" id="{8B31EC9F-0D86-49E1-ACED-ADB516DE3E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81" name="AutoShape 405">
                  <a:extLst>
                    <a:ext uri="{FF2B5EF4-FFF2-40B4-BE49-F238E27FC236}">
                      <a16:creationId xmlns:a16="http://schemas.microsoft.com/office/drawing/2014/main" id="{78EE113A-D06B-4E57-9018-E7AA8AC343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582" name="Rectangle 406">
                <a:extLst>
                  <a:ext uri="{FF2B5EF4-FFF2-40B4-BE49-F238E27FC236}">
                    <a16:creationId xmlns:a16="http://schemas.microsoft.com/office/drawing/2014/main" id="{ECDF6730-9380-4A8F-A848-00E90FD93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583" name="Group 407">
                <a:extLst>
                  <a:ext uri="{FF2B5EF4-FFF2-40B4-BE49-F238E27FC236}">
                    <a16:creationId xmlns:a16="http://schemas.microsoft.com/office/drawing/2014/main" id="{6A5EAC9F-9D01-43AB-9406-F870E9C792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0584" name="AutoShape 408">
                  <a:extLst>
                    <a:ext uri="{FF2B5EF4-FFF2-40B4-BE49-F238E27FC236}">
                      <a16:creationId xmlns:a16="http://schemas.microsoft.com/office/drawing/2014/main" id="{CEFC3E3C-8C75-4BCA-B749-2FE5BBD72E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85" name="AutoShape 409">
                  <a:extLst>
                    <a:ext uri="{FF2B5EF4-FFF2-40B4-BE49-F238E27FC236}">
                      <a16:creationId xmlns:a16="http://schemas.microsoft.com/office/drawing/2014/main" id="{12F6B10D-3D8F-4FF5-B32B-A26C60A6B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86" name="AutoShape 410">
                  <a:extLst>
                    <a:ext uri="{FF2B5EF4-FFF2-40B4-BE49-F238E27FC236}">
                      <a16:creationId xmlns:a16="http://schemas.microsoft.com/office/drawing/2014/main" id="{FB54ECBB-CD69-422E-91F8-A4B9073048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587" name="Group 411">
                <a:extLst>
                  <a:ext uri="{FF2B5EF4-FFF2-40B4-BE49-F238E27FC236}">
                    <a16:creationId xmlns:a16="http://schemas.microsoft.com/office/drawing/2014/main" id="{E20F0732-22AE-499E-90DA-80755E84B8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0588" name="AutoShape 412">
                  <a:extLst>
                    <a:ext uri="{FF2B5EF4-FFF2-40B4-BE49-F238E27FC236}">
                      <a16:creationId xmlns:a16="http://schemas.microsoft.com/office/drawing/2014/main" id="{8DF57DF3-9188-4A38-9227-43CAB1F47C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89" name="AutoShape 413">
                  <a:extLst>
                    <a:ext uri="{FF2B5EF4-FFF2-40B4-BE49-F238E27FC236}">
                      <a16:creationId xmlns:a16="http://schemas.microsoft.com/office/drawing/2014/main" id="{FFC0ACFB-30F3-440A-ADB2-EF3DCA504A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590" name="AutoShape 414">
                  <a:extLst>
                    <a:ext uri="{FF2B5EF4-FFF2-40B4-BE49-F238E27FC236}">
                      <a16:creationId xmlns:a16="http://schemas.microsoft.com/office/drawing/2014/main" id="{B44F28A8-454F-48FC-B48F-81A6907EEA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591" name="Rectangle 415">
              <a:extLst>
                <a:ext uri="{FF2B5EF4-FFF2-40B4-BE49-F238E27FC236}">
                  <a16:creationId xmlns:a16="http://schemas.microsoft.com/office/drawing/2014/main" id="{D56FA741-F5BB-43B1-A7CB-5CA7BB982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2205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92" name="AutoShape 416">
              <a:extLst>
                <a:ext uri="{FF2B5EF4-FFF2-40B4-BE49-F238E27FC236}">
                  <a16:creationId xmlns:a16="http://schemas.microsoft.com/office/drawing/2014/main" id="{442CEEF9-21DB-43C2-BF17-D331923496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59" y="2085"/>
              <a:ext cx="168" cy="590"/>
            </a:xfrm>
            <a:prstGeom prst="moon">
              <a:avLst>
                <a:gd name="adj" fmla="val 875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93" name="Freeform 417">
              <a:extLst>
                <a:ext uri="{FF2B5EF4-FFF2-40B4-BE49-F238E27FC236}">
                  <a16:creationId xmlns:a16="http://schemas.microsoft.com/office/drawing/2014/main" id="{141A50CC-2698-4CBD-869A-3586B0412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1752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594" name="Freeform 418">
              <a:extLst>
                <a:ext uri="{FF2B5EF4-FFF2-40B4-BE49-F238E27FC236}">
                  <a16:creationId xmlns:a16="http://schemas.microsoft.com/office/drawing/2014/main" id="{8A6A7EAD-482D-4440-83E8-529D3B1F4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251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gradFill rotWithShape="1">
              <a:gsLst>
                <a:gs pos="0">
                  <a:srgbClr val="990000">
                    <a:gamma/>
                    <a:shade val="46275"/>
                    <a:invGamma/>
                  </a:srgbClr>
                </a:gs>
                <a:gs pos="100000">
                  <a:srgbClr val="99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0626" name="Group 450">
            <a:extLst>
              <a:ext uri="{FF2B5EF4-FFF2-40B4-BE49-F238E27FC236}">
                <a16:creationId xmlns:a16="http://schemas.microsoft.com/office/drawing/2014/main" id="{5C01D0DD-FFF5-4B1E-A26E-CE9D05147A05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4724400"/>
            <a:ext cx="1068388" cy="1584325"/>
            <a:chOff x="5162" y="1752"/>
            <a:chExt cx="673" cy="998"/>
          </a:xfrm>
        </p:grpSpPr>
        <p:grpSp>
          <p:nvGrpSpPr>
            <p:cNvPr id="50595" name="Group 419">
              <a:extLst>
                <a:ext uri="{FF2B5EF4-FFF2-40B4-BE49-F238E27FC236}">
                  <a16:creationId xmlns:a16="http://schemas.microsoft.com/office/drawing/2014/main" id="{4325F680-8C37-4DCE-93EB-C1855CD03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2" y="2432"/>
              <a:ext cx="224" cy="25"/>
              <a:chOff x="3120" y="2069"/>
              <a:chExt cx="499" cy="91"/>
            </a:xfrm>
          </p:grpSpPr>
          <p:sp>
            <p:nvSpPr>
              <p:cNvPr id="50596" name="Freeform 420">
                <a:extLst>
                  <a:ext uri="{FF2B5EF4-FFF2-40B4-BE49-F238E27FC236}">
                    <a16:creationId xmlns:a16="http://schemas.microsoft.com/office/drawing/2014/main" id="{43B80A1F-5A68-462C-90F5-DC9DD6BA7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97" name="Rectangle 421">
                <a:extLst>
                  <a:ext uri="{FF2B5EF4-FFF2-40B4-BE49-F238E27FC236}">
                    <a16:creationId xmlns:a16="http://schemas.microsoft.com/office/drawing/2014/main" id="{A31F13DC-6BEF-45F6-9B0D-6220F57BF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98" name="Rectangle 422">
                <a:extLst>
                  <a:ext uri="{FF2B5EF4-FFF2-40B4-BE49-F238E27FC236}">
                    <a16:creationId xmlns:a16="http://schemas.microsoft.com/office/drawing/2014/main" id="{DE9414B1-6BCF-4AC2-8582-0BC6D7EB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599" name="Group 423">
              <a:extLst>
                <a:ext uri="{FF2B5EF4-FFF2-40B4-BE49-F238E27FC236}">
                  <a16:creationId xmlns:a16="http://schemas.microsoft.com/office/drawing/2014/main" id="{5E7607D0-3E7E-4674-8B2A-87918C1D0B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37" y="2451"/>
              <a:ext cx="123" cy="136"/>
              <a:chOff x="2984" y="1752"/>
              <a:chExt cx="226" cy="499"/>
            </a:xfrm>
          </p:grpSpPr>
          <p:sp>
            <p:nvSpPr>
              <p:cNvPr id="50600" name="Rectangle 424">
                <a:extLst>
                  <a:ext uri="{FF2B5EF4-FFF2-40B4-BE49-F238E27FC236}">
                    <a16:creationId xmlns:a16="http://schemas.microsoft.com/office/drawing/2014/main" id="{F58E389E-9678-495D-BE5E-C4BD3B2B8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601" name="Rectangle 425">
                <a:extLst>
                  <a:ext uri="{FF2B5EF4-FFF2-40B4-BE49-F238E27FC236}">
                    <a16:creationId xmlns:a16="http://schemas.microsoft.com/office/drawing/2014/main" id="{DE20B494-5DD3-48D1-8615-E6A08B7D5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602" name="Rectangle 426">
                <a:extLst>
                  <a:ext uri="{FF2B5EF4-FFF2-40B4-BE49-F238E27FC236}">
                    <a16:creationId xmlns:a16="http://schemas.microsoft.com/office/drawing/2014/main" id="{B0732998-CBE9-46A7-93C8-86DDE5406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603" name="AutoShape 427">
              <a:extLst>
                <a:ext uri="{FF2B5EF4-FFF2-40B4-BE49-F238E27FC236}">
                  <a16:creationId xmlns:a16="http://schemas.microsoft.com/office/drawing/2014/main" id="{6874E4C7-D337-448C-AB23-9E1DFB446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6" y="2387"/>
              <a:ext cx="22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604" name="Group 428">
              <a:extLst>
                <a:ext uri="{FF2B5EF4-FFF2-40B4-BE49-F238E27FC236}">
                  <a16:creationId xmlns:a16="http://schemas.microsoft.com/office/drawing/2014/main" id="{606C569F-8373-4A8F-B05A-AEE9410172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2" y="2569"/>
              <a:ext cx="652" cy="181"/>
              <a:chOff x="2604" y="2387"/>
              <a:chExt cx="1031" cy="408"/>
            </a:xfrm>
          </p:grpSpPr>
          <p:sp>
            <p:nvSpPr>
              <p:cNvPr id="50605" name="Freeform 429">
                <a:extLst>
                  <a:ext uri="{FF2B5EF4-FFF2-40B4-BE49-F238E27FC236}">
                    <a16:creationId xmlns:a16="http://schemas.microsoft.com/office/drawing/2014/main" id="{9CB9D6B5-87D8-4A79-8DF3-FFDAE257C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606" name="Rectangle 430">
                <a:extLst>
                  <a:ext uri="{FF2B5EF4-FFF2-40B4-BE49-F238E27FC236}">
                    <a16:creationId xmlns:a16="http://schemas.microsoft.com/office/drawing/2014/main" id="{6762058F-C777-41F3-B524-6C19E75ED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607" name="Rectangle 431">
                <a:extLst>
                  <a:ext uri="{FF2B5EF4-FFF2-40B4-BE49-F238E27FC236}">
                    <a16:creationId xmlns:a16="http://schemas.microsoft.com/office/drawing/2014/main" id="{EF5C0594-BF5C-447F-8F79-B018F05C7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608" name="AutoShape 432">
                <a:extLst>
                  <a:ext uri="{FF2B5EF4-FFF2-40B4-BE49-F238E27FC236}">
                    <a16:creationId xmlns:a16="http://schemas.microsoft.com/office/drawing/2014/main" id="{19323F62-3D2C-4508-B8E4-41469436F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7372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609" name="Group 433">
                <a:extLst>
                  <a:ext uri="{FF2B5EF4-FFF2-40B4-BE49-F238E27FC236}">
                    <a16:creationId xmlns:a16="http://schemas.microsoft.com/office/drawing/2014/main" id="{00B36A55-6BEE-4D05-A800-48A578CE81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0610" name="AutoShape 434">
                  <a:extLst>
                    <a:ext uri="{FF2B5EF4-FFF2-40B4-BE49-F238E27FC236}">
                      <a16:creationId xmlns:a16="http://schemas.microsoft.com/office/drawing/2014/main" id="{23006028-1A26-4368-B92E-D18B472C1C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11" name="AutoShape 435">
                  <a:extLst>
                    <a:ext uri="{FF2B5EF4-FFF2-40B4-BE49-F238E27FC236}">
                      <a16:creationId xmlns:a16="http://schemas.microsoft.com/office/drawing/2014/main" id="{2102B154-EB34-445A-976F-B2B290D13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12" name="AutoShape 436">
                  <a:extLst>
                    <a:ext uri="{FF2B5EF4-FFF2-40B4-BE49-F238E27FC236}">
                      <a16:creationId xmlns:a16="http://schemas.microsoft.com/office/drawing/2014/main" id="{3817AF0A-07C1-441F-B2A5-B86883030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613" name="Rectangle 437">
                <a:extLst>
                  <a:ext uri="{FF2B5EF4-FFF2-40B4-BE49-F238E27FC236}">
                    <a16:creationId xmlns:a16="http://schemas.microsoft.com/office/drawing/2014/main" id="{7DACC626-9243-47CF-9CA2-813FB42F7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614" name="Group 438">
                <a:extLst>
                  <a:ext uri="{FF2B5EF4-FFF2-40B4-BE49-F238E27FC236}">
                    <a16:creationId xmlns:a16="http://schemas.microsoft.com/office/drawing/2014/main" id="{E3AB9105-2E33-459D-B5C7-D66D85CAC2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0615" name="AutoShape 439">
                  <a:extLst>
                    <a:ext uri="{FF2B5EF4-FFF2-40B4-BE49-F238E27FC236}">
                      <a16:creationId xmlns:a16="http://schemas.microsoft.com/office/drawing/2014/main" id="{9BECB354-8503-4BFD-9E9B-7FE6AB0F0A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16" name="AutoShape 440">
                  <a:extLst>
                    <a:ext uri="{FF2B5EF4-FFF2-40B4-BE49-F238E27FC236}">
                      <a16:creationId xmlns:a16="http://schemas.microsoft.com/office/drawing/2014/main" id="{A25BC601-7B59-4D3F-BAA3-2F893BEBD9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17" name="AutoShape 441">
                  <a:extLst>
                    <a:ext uri="{FF2B5EF4-FFF2-40B4-BE49-F238E27FC236}">
                      <a16:creationId xmlns:a16="http://schemas.microsoft.com/office/drawing/2014/main" id="{1D30BD75-A5AB-47C1-ADD3-DD4DA5640F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618" name="Group 442">
                <a:extLst>
                  <a:ext uri="{FF2B5EF4-FFF2-40B4-BE49-F238E27FC236}">
                    <a16:creationId xmlns:a16="http://schemas.microsoft.com/office/drawing/2014/main" id="{4D325A63-8320-49EC-A919-3D1A746DDE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0619" name="AutoShape 443">
                  <a:extLst>
                    <a:ext uri="{FF2B5EF4-FFF2-40B4-BE49-F238E27FC236}">
                      <a16:creationId xmlns:a16="http://schemas.microsoft.com/office/drawing/2014/main" id="{81235420-B580-439A-8765-5EABEB375D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20" name="AutoShape 444">
                  <a:extLst>
                    <a:ext uri="{FF2B5EF4-FFF2-40B4-BE49-F238E27FC236}">
                      <a16:creationId xmlns:a16="http://schemas.microsoft.com/office/drawing/2014/main" id="{5E25252C-758A-486E-BA7F-5FBA0BD6E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621" name="AutoShape 445">
                  <a:extLst>
                    <a:ext uri="{FF2B5EF4-FFF2-40B4-BE49-F238E27FC236}">
                      <a16:creationId xmlns:a16="http://schemas.microsoft.com/office/drawing/2014/main" id="{B2560F7D-7292-4705-9BB1-76DF147FE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622" name="Rectangle 446">
              <a:extLst>
                <a:ext uri="{FF2B5EF4-FFF2-40B4-BE49-F238E27FC236}">
                  <a16:creationId xmlns:a16="http://schemas.microsoft.com/office/drawing/2014/main" id="{0B5FB343-078A-4367-82FF-488EA38AC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2205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23" name="AutoShape 447">
              <a:extLst>
                <a:ext uri="{FF2B5EF4-FFF2-40B4-BE49-F238E27FC236}">
                  <a16:creationId xmlns:a16="http://schemas.microsoft.com/office/drawing/2014/main" id="{5EF7A8DC-AA8D-431B-B61C-B4CCB26D7A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5418" y="2085"/>
              <a:ext cx="168" cy="590"/>
            </a:xfrm>
            <a:prstGeom prst="moon">
              <a:avLst>
                <a:gd name="adj" fmla="val 875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24" name="Freeform 448">
              <a:extLst>
                <a:ext uri="{FF2B5EF4-FFF2-40B4-BE49-F238E27FC236}">
                  <a16:creationId xmlns:a16="http://schemas.microsoft.com/office/drawing/2014/main" id="{6B96482F-082B-43E4-82E4-D1E8DD696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1752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625" name="Freeform 449">
              <a:extLst>
                <a:ext uri="{FF2B5EF4-FFF2-40B4-BE49-F238E27FC236}">
                  <a16:creationId xmlns:a16="http://schemas.microsoft.com/office/drawing/2014/main" id="{754C3D64-48E9-4173-B197-23B3F8E46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2" y="2251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0750" name="Group 574">
            <a:extLst>
              <a:ext uri="{FF2B5EF4-FFF2-40B4-BE49-F238E27FC236}">
                <a16:creationId xmlns:a16="http://schemas.microsoft.com/office/drawing/2014/main" id="{13EE5F15-2652-4766-B364-13101C656D6E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2997200"/>
            <a:ext cx="1081088" cy="1368425"/>
            <a:chOff x="2802" y="1888"/>
            <a:chExt cx="681" cy="862"/>
          </a:xfrm>
        </p:grpSpPr>
        <p:sp>
          <p:nvSpPr>
            <p:cNvPr id="50726" name="AutoShape 550">
              <a:extLst>
                <a:ext uri="{FF2B5EF4-FFF2-40B4-BE49-F238E27FC236}">
                  <a16:creationId xmlns:a16="http://schemas.microsoft.com/office/drawing/2014/main" id="{290985A2-8997-4A3D-8C04-B132638CC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2024"/>
              <a:ext cx="453" cy="340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27" name="Rectangle 551">
              <a:extLst>
                <a:ext uri="{FF2B5EF4-FFF2-40B4-BE49-F238E27FC236}">
                  <a16:creationId xmlns:a16="http://schemas.microsoft.com/office/drawing/2014/main" id="{AD55F5C0-F3A9-4066-9B01-8D79A5C89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432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28" name="Oval 552">
              <a:extLst>
                <a:ext uri="{FF2B5EF4-FFF2-40B4-BE49-F238E27FC236}">
                  <a16:creationId xmlns:a16="http://schemas.microsoft.com/office/drawing/2014/main" id="{7A8FFD70-96B3-40D3-9536-579619C60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29" name="Oval 553">
              <a:extLst>
                <a:ext uri="{FF2B5EF4-FFF2-40B4-BE49-F238E27FC236}">
                  <a16:creationId xmlns:a16="http://schemas.microsoft.com/office/drawing/2014/main" id="{FE8D95D8-90D3-4035-B0FC-73F307F3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2682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0" name="Freeform 554">
              <a:extLst>
                <a:ext uri="{FF2B5EF4-FFF2-40B4-BE49-F238E27FC236}">
                  <a16:creationId xmlns:a16="http://schemas.microsoft.com/office/drawing/2014/main" id="{383CD4AE-56AB-4595-A1E7-B7524B7C9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731" name="Freeform 555">
              <a:extLst>
                <a:ext uri="{FF2B5EF4-FFF2-40B4-BE49-F238E27FC236}">
                  <a16:creationId xmlns:a16="http://schemas.microsoft.com/office/drawing/2014/main" id="{3E41AC87-9A1E-451A-A338-3016A14260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5" y="2545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732" name="Rectangle 556">
              <a:extLst>
                <a:ext uri="{FF2B5EF4-FFF2-40B4-BE49-F238E27FC236}">
                  <a16:creationId xmlns:a16="http://schemas.microsoft.com/office/drawing/2014/main" id="{D421D3C9-ECD9-46C0-A29B-CFC7FC32C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2523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3" name="AutoShape 557">
              <a:extLst>
                <a:ext uri="{FF2B5EF4-FFF2-40B4-BE49-F238E27FC236}">
                  <a16:creationId xmlns:a16="http://schemas.microsoft.com/office/drawing/2014/main" id="{C82D11A0-20F2-4009-BC3B-B29E456BB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4" name="AutoShape 558">
              <a:extLst>
                <a:ext uri="{FF2B5EF4-FFF2-40B4-BE49-F238E27FC236}">
                  <a16:creationId xmlns:a16="http://schemas.microsoft.com/office/drawing/2014/main" id="{12FFAB84-1D55-45B4-B9D8-0C4DE46B7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" y="2682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5" name="Rectangle 559">
              <a:extLst>
                <a:ext uri="{FF2B5EF4-FFF2-40B4-BE49-F238E27FC236}">
                  <a16:creationId xmlns:a16="http://schemas.microsoft.com/office/drawing/2014/main" id="{2DEF117A-D8EB-4395-9388-180AE2610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1" y="2545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6" name="Oval 560">
              <a:extLst>
                <a:ext uri="{FF2B5EF4-FFF2-40B4-BE49-F238E27FC236}">
                  <a16:creationId xmlns:a16="http://schemas.microsoft.com/office/drawing/2014/main" id="{BC971056-5F1E-4581-8735-3338DE014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2364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7" name="AutoShape 561">
              <a:extLst>
                <a:ext uri="{FF2B5EF4-FFF2-40B4-BE49-F238E27FC236}">
                  <a16:creationId xmlns:a16="http://schemas.microsoft.com/office/drawing/2014/main" id="{F853606F-3AB7-47E9-90A5-27F2BDD92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2341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8" name="AutoShape 562">
              <a:extLst>
                <a:ext uri="{FF2B5EF4-FFF2-40B4-BE49-F238E27FC236}">
                  <a16:creationId xmlns:a16="http://schemas.microsoft.com/office/drawing/2014/main" id="{F28420EB-C979-4231-887C-631F6BA9E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5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39" name="AutoShape 563">
              <a:extLst>
                <a:ext uri="{FF2B5EF4-FFF2-40B4-BE49-F238E27FC236}">
                  <a16:creationId xmlns:a16="http://schemas.microsoft.com/office/drawing/2014/main" id="{01312D4A-E92A-45E7-B485-AA040FB7B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5" y="2205"/>
              <a:ext cx="45" cy="204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40" name="AutoShape 564">
              <a:extLst>
                <a:ext uri="{FF2B5EF4-FFF2-40B4-BE49-F238E27FC236}">
                  <a16:creationId xmlns:a16="http://schemas.microsoft.com/office/drawing/2014/main" id="{18867D77-227E-4D91-BA87-B3467B6E8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41" name="AutoShape 565">
              <a:extLst>
                <a:ext uri="{FF2B5EF4-FFF2-40B4-BE49-F238E27FC236}">
                  <a16:creationId xmlns:a16="http://schemas.microsoft.com/office/drawing/2014/main" id="{57058643-4CB1-4DB9-97A5-99AEA9DE5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2205"/>
              <a:ext cx="91" cy="46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42" name="AutoShape 566">
              <a:extLst>
                <a:ext uri="{FF2B5EF4-FFF2-40B4-BE49-F238E27FC236}">
                  <a16:creationId xmlns:a16="http://schemas.microsoft.com/office/drawing/2014/main" id="{F1DC03BA-40EB-416A-A860-4EE94E6C3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5" y="1888"/>
              <a:ext cx="295" cy="135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743" name="Group 567">
              <a:extLst>
                <a:ext uri="{FF2B5EF4-FFF2-40B4-BE49-F238E27FC236}">
                  <a16:creationId xmlns:a16="http://schemas.microsoft.com/office/drawing/2014/main" id="{F4494FEE-FA84-4A2E-9D66-D9B0389DD3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1" y="2092"/>
              <a:ext cx="363" cy="204"/>
              <a:chOff x="6940" y="5625"/>
              <a:chExt cx="363" cy="181"/>
            </a:xfrm>
          </p:grpSpPr>
          <p:sp>
            <p:nvSpPr>
              <p:cNvPr id="50744" name="AutoShape 568">
                <a:extLst>
                  <a:ext uri="{FF2B5EF4-FFF2-40B4-BE49-F238E27FC236}">
                    <a16:creationId xmlns:a16="http://schemas.microsoft.com/office/drawing/2014/main" id="{3CBF1F4F-FD6D-4981-B03C-613F6E0CA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25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90000"/>
                  </a:gs>
                  <a:gs pos="100000">
                    <a:srgbClr val="990000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45" name="AutoShape 569">
                <a:extLst>
                  <a:ext uri="{FF2B5EF4-FFF2-40B4-BE49-F238E27FC236}">
                    <a16:creationId xmlns:a16="http://schemas.microsoft.com/office/drawing/2014/main" id="{2FD4CA5E-1F24-474B-A8AE-820D5E822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693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90000"/>
                  </a:gs>
                  <a:gs pos="100000">
                    <a:srgbClr val="990000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46" name="AutoShape 570">
                <a:extLst>
                  <a:ext uri="{FF2B5EF4-FFF2-40B4-BE49-F238E27FC236}">
                    <a16:creationId xmlns:a16="http://schemas.microsoft.com/office/drawing/2014/main" id="{0D6F74B1-3275-4AF8-B8A2-B40928994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940" y="5761"/>
                <a:ext cx="363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90000"/>
                  </a:gs>
                  <a:gs pos="100000">
                    <a:srgbClr val="990000">
                      <a:gamma/>
                      <a:tint val="6666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817" name="Group 641">
            <a:extLst>
              <a:ext uri="{FF2B5EF4-FFF2-40B4-BE49-F238E27FC236}">
                <a16:creationId xmlns:a16="http://schemas.microsoft.com/office/drawing/2014/main" id="{BBB2F22E-8858-43B1-B339-8BDE8CB9B8A9}"/>
              </a:ext>
            </a:extLst>
          </p:cNvPr>
          <p:cNvGrpSpPr>
            <a:grpSpLocks/>
          </p:cNvGrpSpPr>
          <p:nvPr/>
        </p:nvGrpSpPr>
        <p:grpSpPr bwMode="auto">
          <a:xfrm>
            <a:off x="8194675" y="4724400"/>
            <a:ext cx="1079500" cy="1584325"/>
            <a:chOff x="5162" y="2976"/>
            <a:chExt cx="680" cy="998"/>
          </a:xfrm>
        </p:grpSpPr>
        <p:grpSp>
          <p:nvGrpSpPr>
            <p:cNvPr id="50784" name="Group 608">
              <a:extLst>
                <a:ext uri="{FF2B5EF4-FFF2-40B4-BE49-F238E27FC236}">
                  <a16:creationId xmlns:a16="http://schemas.microsoft.com/office/drawing/2014/main" id="{6186A238-D6CB-4FE7-AA48-F7A9E3603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9" y="3656"/>
              <a:ext cx="224" cy="25"/>
              <a:chOff x="3120" y="2069"/>
              <a:chExt cx="499" cy="91"/>
            </a:xfrm>
          </p:grpSpPr>
          <p:sp>
            <p:nvSpPr>
              <p:cNvPr id="50785" name="Freeform 609">
                <a:extLst>
                  <a:ext uri="{FF2B5EF4-FFF2-40B4-BE49-F238E27FC236}">
                    <a16:creationId xmlns:a16="http://schemas.microsoft.com/office/drawing/2014/main" id="{F72CA67B-2E57-48E7-88A9-B026DD5A7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86" name="Rectangle 610">
                <a:extLst>
                  <a:ext uri="{FF2B5EF4-FFF2-40B4-BE49-F238E27FC236}">
                    <a16:creationId xmlns:a16="http://schemas.microsoft.com/office/drawing/2014/main" id="{225FB7D6-E088-40EB-B4EA-F6E35E98D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87" name="Rectangle 611">
                <a:extLst>
                  <a:ext uri="{FF2B5EF4-FFF2-40B4-BE49-F238E27FC236}">
                    <a16:creationId xmlns:a16="http://schemas.microsoft.com/office/drawing/2014/main" id="{216318C5-470E-4980-9EDB-FF937D7C8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788" name="Group 612">
              <a:extLst>
                <a:ext uri="{FF2B5EF4-FFF2-40B4-BE49-F238E27FC236}">
                  <a16:creationId xmlns:a16="http://schemas.microsoft.com/office/drawing/2014/main" id="{84A17016-29E1-459B-9758-61C8C6B26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4" y="3675"/>
              <a:ext cx="123" cy="136"/>
              <a:chOff x="2984" y="1752"/>
              <a:chExt cx="226" cy="499"/>
            </a:xfrm>
          </p:grpSpPr>
          <p:sp>
            <p:nvSpPr>
              <p:cNvPr id="50789" name="Rectangle 613">
                <a:extLst>
                  <a:ext uri="{FF2B5EF4-FFF2-40B4-BE49-F238E27FC236}">
                    <a16:creationId xmlns:a16="http://schemas.microsoft.com/office/drawing/2014/main" id="{FA07D9F8-C1F5-4EAC-B342-793F477C3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90" name="Rectangle 614">
                <a:extLst>
                  <a:ext uri="{FF2B5EF4-FFF2-40B4-BE49-F238E27FC236}">
                    <a16:creationId xmlns:a16="http://schemas.microsoft.com/office/drawing/2014/main" id="{E15DDB03-291C-45B6-87B1-AC025C0DF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91" name="Rectangle 615">
                <a:extLst>
                  <a:ext uri="{FF2B5EF4-FFF2-40B4-BE49-F238E27FC236}">
                    <a16:creationId xmlns:a16="http://schemas.microsoft.com/office/drawing/2014/main" id="{95DCD100-143E-4675-B68B-CBC69E0EB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792" name="AutoShape 616">
              <a:extLst>
                <a:ext uri="{FF2B5EF4-FFF2-40B4-BE49-F238E27FC236}">
                  <a16:creationId xmlns:a16="http://schemas.microsoft.com/office/drawing/2014/main" id="{CBF6B0CA-4AE8-462B-8C41-3375BF576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3611"/>
              <a:ext cx="22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793" name="Group 617">
              <a:extLst>
                <a:ext uri="{FF2B5EF4-FFF2-40B4-BE49-F238E27FC236}">
                  <a16:creationId xmlns:a16="http://schemas.microsoft.com/office/drawing/2014/main" id="{E72F450E-E916-4B4A-BE1C-A392BE5BE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9" y="3793"/>
              <a:ext cx="652" cy="181"/>
              <a:chOff x="2604" y="2387"/>
              <a:chExt cx="1031" cy="408"/>
            </a:xfrm>
          </p:grpSpPr>
          <p:sp>
            <p:nvSpPr>
              <p:cNvPr id="50794" name="Freeform 618">
                <a:extLst>
                  <a:ext uri="{FF2B5EF4-FFF2-40B4-BE49-F238E27FC236}">
                    <a16:creationId xmlns:a16="http://schemas.microsoft.com/office/drawing/2014/main" id="{C24D66D1-3F96-4467-9D0B-B819047EC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95" name="Rectangle 619">
                <a:extLst>
                  <a:ext uri="{FF2B5EF4-FFF2-40B4-BE49-F238E27FC236}">
                    <a16:creationId xmlns:a16="http://schemas.microsoft.com/office/drawing/2014/main" id="{2669FCA7-7E04-4FD5-BEE7-CA7325774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96" name="Rectangle 620">
                <a:extLst>
                  <a:ext uri="{FF2B5EF4-FFF2-40B4-BE49-F238E27FC236}">
                    <a16:creationId xmlns:a16="http://schemas.microsoft.com/office/drawing/2014/main" id="{B9143C88-B9DE-4CFF-9987-2A9E38C6B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97" name="AutoShape 621">
                <a:extLst>
                  <a:ext uri="{FF2B5EF4-FFF2-40B4-BE49-F238E27FC236}">
                    <a16:creationId xmlns:a16="http://schemas.microsoft.com/office/drawing/2014/main" id="{B6B8E7D5-2E23-4F72-88A7-9338FA9D2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7372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798" name="Group 622">
                <a:extLst>
                  <a:ext uri="{FF2B5EF4-FFF2-40B4-BE49-F238E27FC236}">
                    <a16:creationId xmlns:a16="http://schemas.microsoft.com/office/drawing/2014/main" id="{AD5D992F-2EAC-48D1-ABD8-065C19F80F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0799" name="AutoShape 623">
                  <a:extLst>
                    <a:ext uri="{FF2B5EF4-FFF2-40B4-BE49-F238E27FC236}">
                      <a16:creationId xmlns:a16="http://schemas.microsoft.com/office/drawing/2014/main" id="{7B38FAD7-EA2E-4DD8-9B8E-3313E531E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00" name="AutoShape 624">
                  <a:extLst>
                    <a:ext uri="{FF2B5EF4-FFF2-40B4-BE49-F238E27FC236}">
                      <a16:creationId xmlns:a16="http://schemas.microsoft.com/office/drawing/2014/main" id="{95B461FC-B673-48FE-B706-DBEF7ABF6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01" name="AutoShape 625">
                  <a:extLst>
                    <a:ext uri="{FF2B5EF4-FFF2-40B4-BE49-F238E27FC236}">
                      <a16:creationId xmlns:a16="http://schemas.microsoft.com/office/drawing/2014/main" id="{067C6469-BB02-4D7C-A717-37AD178211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802" name="Rectangle 626">
                <a:extLst>
                  <a:ext uri="{FF2B5EF4-FFF2-40B4-BE49-F238E27FC236}">
                    <a16:creationId xmlns:a16="http://schemas.microsoft.com/office/drawing/2014/main" id="{02CF8119-6775-4904-8DB1-9B9222D8D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803" name="Group 627">
                <a:extLst>
                  <a:ext uri="{FF2B5EF4-FFF2-40B4-BE49-F238E27FC236}">
                    <a16:creationId xmlns:a16="http://schemas.microsoft.com/office/drawing/2014/main" id="{5C0BC107-BF36-4CA6-AA35-6B3EED4886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0804" name="AutoShape 628">
                  <a:extLst>
                    <a:ext uri="{FF2B5EF4-FFF2-40B4-BE49-F238E27FC236}">
                      <a16:creationId xmlns:a16="http://schemas.microsoft.com/office/drawing/2014/main" id="{A8E2D089-F76A-43B1-B82D-3D6947EDE9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05" name="AutoShape 629">
                  <a:extLst>
                    <a:ext uri="{FF2B5EF4-FFF2-40B4-BE49-F238E27FC236}">
                      <a16:creationId xmlns:a16="http://schemas.microsoft.com/office/drawing/2014/main" id="{8F0CC643-B9FA-43FD-AD2B-E8C14690A4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06" name="AutoShape 630">
                  <a:extLst>
                    <a:ext uri="{FF2B5EF4-FFF2-40B4-BE49-F238E27FC236}">
                      <a16:creationId xmlns:a16="http://schemas.microsoft.com/office/drawing/2014/main" id="{ECD872F4-F0D2-43AB-8F91-D73316F718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807" name="Group 631">
                <a:extLst>
                  <a:ext uri="{FF2B5EF4-FFF2-40B4-BE49-F238E27FC236}">
                    <a16:creationId xmlns:a16="http://schemas.microsoft.com/office/drawing/2014/main" id="{6129ED26-33E9-47C6-9992-700D091E7E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0808" name="AutoShape 632">
                  <a:extLst>
                    <a:ext uri="{FF2B5EF4-FFF2-40B4-BE49-F238E27FC236}">
                      <a16:creationId xmlns:a16="http://schemas.microsoft.com/office/drawing/2014/main" id="{8EF36322-FB11-4AE1-B2F0-3341C11879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09" name="AutoShape 633">
                  <a:extLst>
                    <a:ext uri="{FF2B5EF4-FFF2-40B4-BE49-F238E27FC236}">
                      <a16:creationId xmlns:a16="http://schemas.microsoft.com/office/drawing/2014/main" id="{B9EDCE31-9CC9-4053-AA56-CFFCED4CE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810" name="AutoShape 634">
                  <a:extLst>
                    <a:ext uri="{FF2B5EF4-FFF2-40B4-BE49-F238E27FC236}">
                      <a16:creationId xmlns:a16="http://schemas.microsoft.com/office/drawing/2014/main" id="{2FBE0CAB-7B9F-4B21-A658-6AE540C9BC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811" name="Rectangle 635">
              <a:extLst>
                <a:ext uri="{FF2B5EF4-FFF2-40B4-BE49-F238E27FC236}">
                  <a16:creationId xmlns:a16="http://schemas.microsoft.com/office/drawing/2014/main" id="{1AF83ACD-2149-48D5-AC2C-DA1AB54E2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1" y="3429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12" name="AutoShape 636">
              <a:extLst>
                <a:ext uri="{FF2B5EF4-FFF2-40B4-BE49-F238E27FC236}">
                  <a16:creationId xmlns:a16="http://schemas.microsoft.com/office/drawing/2014/main" id="{50725AC8-336A-4BD6-A4CE-DB3FEDD8C5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5425" y="3309"/>
              <a:ext cx="168" cy="590"/>
            </a:xfrm>
            <a:prstGeom prst="moon">
              <a:avLst>
                <a:gd name="adj" fmla="val 875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813" name="Freeform 637">
              <a:extLst>
                <a:ext uri="{FF2B5EF4-FFF2-40B4-BE49-F238E27FC236}">
                  <a16:creationId xmlns:a16="http://schemas.microsoft.com/office/drawing/2014/main" id="{2442BBFF-DC7B-4BAD-8C7B-3C95E6093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" y="2976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14" name="Freeform 638">
              <a:extLst>
                <a:ext uri="{FF2B5EF4-FFF2-40B4-BE49-F238E27FC236}">
                  <a16:creationId xmlns:a16="http://schemas.microsoft.com/office/drawing/2014/main" id="{F078E41A-E9DE-4CC0-BEAF-343B5AF8D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9" y="3475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15" name="Freeform 639" descr="格子 (点)">
              <a:extLst>
                <a:ext uri="{FF2B5EF4-FFF2-40B4-BE49-F238E27FC236}">
                  <a16:creationId xmlns:a16="http://schemas.microsoft.com/office/drawing/2014/main" id="{51F6B632-8162-4DDD-A487-94AA4786E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2976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pattFill prst="dotGrid">
              <a:fgClr>
                <a:srgbClr val="C0C0C0">
                  <a:alpha val="39999"/>
                </a:srgbClr>
              </a:fgClr>
              <a:bgClr>
                <a:srgbClr val="595959">
                  <a:alpha val="39999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16" name="Freeform 640" descr="格子 (点)">
              <a:extLst>
                <a:ext uri="{FF2B5EF4-FFF2-40B4-BE49-F238E27FC236}">
                  <a16:creationId xmlns:a16="http://schemas.microsoft.com/office/drawing/2014/main" id="{726BF109-8530-4314-BF58-A840D85E1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2" y="3475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pattFill prst="dotGrid">
              <a:fgClr>
                <a:srgbClr val="C0C0C0">
                  <a:alpha val="39999"/>
                </a:srgbClr>
              </a:fgClr>
              <a:bgClr>
                <a:srgbClr val="595959">
                  <a:alpha val="39999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0820" name="Group 644">
            <a:extLst>
              <a:ext uri="{FF2B5EF4-FFF2-40B4-BE49-F238E27FC236}">
                <a16:creationId xmlns:a16="http://schemas.microsoft.com/office/drawing/2014/main" id="{3F44B78D-D5DA-452C-A13D-505E7497C43A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724400"/>
            <a:ext cx="1079500" cy="1584325"/>
            <a:chOff x="3982" y="2976"/>
            <a:chExt cx="680" cy="998"/>
          </a:xfrm>
        </p:grpSpPr>
        <p:grpSp>
          <p:nvGrpSpPr>
            <p:cNvPr id="50752" name="Group 576">
              <a:extLst>
                <a:ext uri="{FF2B5EF4-FFF2-40B4-BE49-F238E27FC236}">
                  <a16:creationId xmlns:a16="http://schemas.microsoft.com/office/drawing/2014/main" id="{58394B9F-8D81-45D4-A03F-5EC9602E3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9" y="3656"/>
              <a:ext cx="224" cy="25"/>
              <a:chOff x="3120" y="2069"/>
              <a:chExt cx="499" cy="91"/>
            </a:xfrm>
          </p:grpSpPr>
          <p:sp>
            <p:nvSpPr>
              <p:cNvPr id="50753" name="Freeform 577">
                <a:extLst>
                  <a:ext uri="{FF2B5EF4-FFF2-40B4-BE49-F238E27FC236}">
                    <a16:creationId xmlns:a16="http://schemas.microsoft.com/office/drawing/2014/main" id="{595C0F89-ADAF-4C7B-9F1A-1B834CD94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54" name="Rectangle 578">
                <a:extLst>
                  <a:ext uri="{FF2B5EF4-FFF2-40B4-BE49-F238E27FC236}">
                    <a16:creationId xmlns:a16="http://schemas.microsoft.com/office/drawing/2014/main" id="{6B75BD9F-DA18-4C3C-8B19-0DE9E20F6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55" name="Rectangle 579">
                <a:extLst>
                  <a:ext uri="{FF2B5EF4-FFF2-40B4-BE49-F238E27FC236}">
                    <a16:creationId xmlns:a16="http://schemas.microsoft.com/office/drawing/2014/main" id="{045BEA92-7718-4B65-A574-D8888DB40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756" name="Group 580">
              <a:extLst>
                <a:ext uri="{FF2B5EF4-FFF2-40B4-BE49-F238E27FC236}">
                  <a16:creationId xmlns:a16="http://schemas.microsoft.com/office/drawing/2014/main" id="{CB36D791-B842-45E1-B77A-BEDDE6C551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3675"/>
              <a:ext cx="123" cy="136"/>
              <a:chOff x="2984" y="1752"/>
              <a:chExt cx="226" cy="499"/>
            </a:xfrm>
          </p:grpSpPr>
          <p:sp>
            <p:nvSpPr>
              <p:cNvPr id="50757" name="Rectangle 581">
                <a:extLst>
                  <a:ext uri="{FF2B5EF4-FFF2-40B4-BE49-F238E27FC236}">
                    <a16:creationId xmlns:a16="http://schemas.microsoft.com/office/drawing/2014/main" id="{412D9F4E-3030-474D-BCC2-ACC1D56A2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58" name="Rectangle 582">
                <a:extLst>
                  <a:ext uri="{FF2B5EF4-FFF2-40B4-BE49-F238E27FC236}">
                    <a16:creationId xmlns:a16="http://schemas.microsoft.com/office/drawing/2014/main" id="{06296E80-692F-464B-8D02-F44DDD997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59" name="Rectangle 583">
                <a:extLst>
                  <a:ext uri="{FF2B5EF4-FFF2-40B4-BE49-F238E27FC236}">
                    <a16:creationId xmlns:a16="http://schemas.microsoft.com/office/drawing/2014/main" id="{B4B64BA7-80CE-44D1-80C3-644C6529D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760" name="AutoShape 584">
              <a:extLst>
                <a:ext uri="{FF2B5EF4-FFF2-40B4-BE49-F238E27FC236}">
                  <a16:creationId xmlns:a16="http://schemas.microsoft.com/office/drawing/2014/main" id="{1743F681-A984-4B90-85B4-01D740886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" y="3611"/>
              <a:ext cx="226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761" name="Group 585">
              <a:extLst>
                <a:ext uri="{FF2B5EF4-FFF2-40B4-BE49-F238E27FC236}">
                  <a16:creationId xmlns:a16="http://schemas.microsoft.com/office/drawing/2014/main" id="{18B2082F-4821-48CD-9CBE-22D1C0416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9" y="3793"/>
              <a:ext cx="652" cy="181"/>
              <a:chOff x="2604" y="2387"/>
              <a:chExt cx="1031" cy="408"/>
            </a:xfrm>
          </p:grpSpPr>
          <p:sp>
            <p:nvSpPr>
              <p:cNvPr id="50762" name="Freeform 586">
                <a:extLst>
                  <a:ext uri="{FF2B5EF4-FFF2-40B4-BE49-F238E27FC236}">
                    <a16:creationId xmlns:a16="http://schemas.microsoft.com/office/drawing/2014/main" id="{F02F62F5-230C-4D71-8BAD-D9B3506EA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63" name="Rectangle 587">
                <a:extLst>
                  <a:ext uri="{FF2B5EF4-FFF2-40B4-BE49-F238E27FC236}">
                    <a16:creationId xmlns:a16="http://schemas.microsoft.com/office/drawing/2014/main" id="{77836EE4-9988-4376-8B1B-F5E6DC061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64" name="Rectangle 588">
                <a:extLst>
                  <a:ext uri="{FF2B5EF4-FFF2-40B4-BE49-F238E27FC236}">
                    <a16:creationId xmlns:a16="http://schemas.microsoft.com/office/drawing/2014/main" id="{08267DD1-AAB3-4D07-A98F-A1EFC7FE1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65" name="AutoShape 589">
                <a:extLst>
                  <a:ext uri="{FF2B5EF4-FFF2-40B4-BE49-F238E27FC236}">
                    <a16:creationId xmlns:a16="http://schemas.microsoft.com/office/drawing/2014/main" id="{81C0E40B-37FD-4787-A43B-0AE37F3B5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7372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766" name="Group 590">
                <a:extLst>
                  <a:ext uri="{FF2B5EF4-FFF2-40B4-BE49-F238E27FC236}">
                    <a16:creationId xmlns:a16="http://schemas.microsoft.com/office/drawing/2014/main" id="{48345FB1-ABBB-41C4-AAF8-A89DE830BC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0767" name="AutoShape 591">
                  <a:extLst>
                    <a:ext uri="{FF2B5EF4-FFF2-40B4-BE49-F238E27FC236}">
                      <a16:creationId xmlns:a16="http://schemas.microsoft.com/office/drawing/2014/main" id="{4437695F-5BA1-4894-8B6D-8478B62D4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68" name="AutoShape 592">
                  <a:extLst>
                    <a:ext uri="{FF2B5EF4-FFF2-40B4-BE49-F238E27FC236}">
                      <a16:creationId xmlns:a16="http://schemas.microsoft.com/office/drawing/2014/main" id="{1EDE6395-C026-4F89-827A-82501FDFD6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69" name="AutoShape 593">
                  <a:extLst>
                    <a:ext uri="{FF2B5EF4-FFF2-40B4-BE49-F238E27FC236}">
                      <a16:creationId xmlns:a16="http://schemas.microsoft.com/office/drawing/2014/main" id="{54912DC1-D637-4BBF-ABB0-858115651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770" name="Rectangle 594">
                <a:extLst>
                  <a:ext uri="{FF2B5EF4-FFF2-40B4-BE49-F238E27FC236}">
                    <a16:creationId xmlns:a16="http://schemas.microsoft.com/office/drawing/2014/main" id="{57BF6E63-D80A-4FBB-85C3-DD4F920DC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771" name="Group 595">
                <a:extLst>
                  <a:ext uri="{FF2B5EF4-FFF2-40B4-BE49-F238E27FC236}">
                    <a16:creationId xmlns:a16="http://schemas.microsoft.com/office/drawing/2014/main" id="{A9CA59E2-051C-40BE-8D78-AC37D2FBE2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0772" name="AutoShape 596">
                  <a:extLst>
                    <a:ext uri="{FF2B5EF4-FFF2-40B4-BE49-F238E27FC236}">
                      <a16:creationId xmlns:a16="http://schemas.microsoft.com/office/drawing/2014/main" id="{34ABC3A0-AF65-4D20-8EEE-5DA1913CBB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73" name="AutoShape 597">
                  <a:extLst>
                    <a:ext uri="{FF2B5EF4-FFF2-40B4-BE49-F238E27FC236}">
                      <a16:creationId xmlns:a16="http://schemas.microsoft.com/office/drawing/2014/main" id="{443E61BF-E460-4101-A362-2EA09183BB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74" name="AutoShape 598">
                  <a:extLst>
                    <a:ext uri="{FF2B5EF4-FFF2-40B4-BE49-F238E27FC236}">
                      <a16:creationId xmlns:a16="http://schemas.microsoft.com/office/drawing/2014/main" id="{219F320C-14AD-4067-8ACF-D26EF05010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775" name="Group 599">
                <a:extLst>
                  <a:ext uri="{FF2B5EF4-FFF2-40B4-BE49-F238E27FC236}">
                    <a16:creationId xmlns:a16="http://schemas.microsoft.com/office/drawing/2014/main" id="{587118D3-6300-4681-943E-FF7E794B35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0776" name="AutoShape 600">
                  <a:extLst>
                    <a:ext uri="{FF2B5EF4-FFF2-40B4-BE49-F238E27FC236}">
                      <a16:creationId xmlns:a16="http://schemas.microsoft.com/office/drawing/2014/main" id="{BB2C9D76-A982-49BE-A661-48830B7F7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77" name="AutoShape 601">
                  <a:extLst>
                    <a:ext uri="{FF2B5EF4-FFF2-40B4-BE49-F238E27FC236}">
                      <a16:creationId xmlns:a16="http://schemas.microsoft.com/office/drawing/2014/main" id="{B384CABF-D7F7-443E-A25F-8375587EFB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778" name="AutoShape 602">
                  <a:extLst>
                    <a:ext uri="{FF2B5EF4-FFF2-40B4-BE49-F238E27FC236}">
                      <a16:creationId xmlns:a16="http://schemas.microsoft.com/office/drawing/2014/main" id="{FEA15D99-6D40-432C-9954-E5ABB84E1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779" name="Rectangle 603">
              <a:extLst>
                <a:ext uri="{FF2B5EF4-FFF2-40B4-BE49-F238E27FC236}">
                  <a16:creationId xmlns:a16="http://schemas.microsoft.com/office/drawing/2014/main" id="{92B20CC3-04D3-474E-A3AF-2D7552701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1" y="3429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80" name="AutoShape 604">
              <a:extLst>
                <a:ext uri="{FF2B5EF4-FFF2-40B4-BE49-F238E27FC236}">
                  <a16:creationId xmlns:a16="http://schemas.microsoft.com/office/drawing/2014/main" id="{F105BAC1-10F8-4B18-B071-14C0BD950E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245" y="3309"/>
              <a:ext cx="168" cy="590"/>
            </a:xfrm>
            <a:prstGeom prst="moon">
              <a:avLst>
                <a:gd name="adj" fmla="val 875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781" name="Freeform 605">
              <a:extLst>
                <a:ext uri="{FF2B5EF4-FFF2-40B4-BE49-F238E27FC236}">
                  <a16:creationId xmlns:a16="http://schemas.microsoft.com/office/drawing/2014/main" id="{6124CB5C-3720-4BC8-A9C7-72E16A0B3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976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782" name="Freeform 606">
              <a:extLst>
                <a:ext uri="{FF2B5EF4-FFF2-40B4-BE49-F238E27FC236}">
                  <a16:creationId xmlns:a16="http://schemas.microsoft.com/office/drawing/2014/main" id="{2BA062CD-29AF-450A-9153-C5C9D33D8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" y="3475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18" name="Freeform 642" descr="網目">
              <a:extLst>
                <a:ext uri="{FF2B5EF4-FFF2-40B4-BE49-F238E27FC236}">
                  <a16:creationId xmlns:a16="http://schemas.microsoft.com/office/drawing/2014/main" id="{0D5DE1B0-33E1-44B8-9326-F5CF1D254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2976"/>
              <a:ext cx="597" cy="545"/>
            </a:xfrm>
            <a:custGeom>
              <a:avLst/>
              <a:gdLst>
                <a:gd name="T0" fmla="*/ 234 w 1104"/>
                <a:gd name="T1" fmla="*/ 817 h 908"/>
                <a:gd name="T2" fmla="*/ 552 w 1104"/>
                <a:gd name="T3" fmla="*/ 771 h 908"/>
                <a:gd name="T4" fmla="*/ 870 w 1104"/>
                <a:gd name="T5" fmla="*/ 817 h 908"/>
                <a:gd name="T6" fmla="*/ 1051 w 1104"/>
                <a:gd name="T7" fmla="*/ 227 h 908"/>
                <a:gd name="T8" fmla="*/ 552 w 1104"/>
                <a:gd name="T9" fmla="*/ 0 h 908"/>
                <a:gd name="T10" fmla="*/ 53 w 1104"/>
                <a:gd name="T11" fmla="*/ 227 h 908"/>
                <a:gd name="T12" fmla="*/ 234 w 1104"/>
                <a:gd name="T13" fmla="*/ 81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4" h="908">
                  <a:moveTo>
                    <a:pt x="234" y="817"/>
                  </a:moveTo>
                  <a:cubicBezTo>
                    <a:pt x="317" y="908"/>
                    <a:pt x="446" y="771"/>
                    <a:pt x="552" y="771"/>
                  </a:cubicBezTo>
                  <a:cubicBezTo>
                    <a:pt x="658" y="771"/>
                    <a:pt x="787" y="908"/>
                    <a:pt x="870" y="817"/>
                  </a:cubicBezTo>
                  <a:cubicBezTo>
                    <a:pt x="953" y="726"/>
                    <a:pt x="1104" y="363"/>
                    <a:pt x="1051" y="227"/>
                  </a:cubicBezTo>
                  <a:cubicBezTo>
                    <a:pt x="998" y="91"/>
                    <a:pt x="718" y="0"/>
                    <a:pt x="552" y="0"/>
                  </a:cubicBezTo>
                  <a:cubicBezTo>
                    <a:pt x="386" y="0"/>
                    <a:pt x="106" y="91"/>
                    <a:pt x="53" y="227"/>
                  </a:cubicBezTo>
                  <a:cubicBezTo>
                    <a:pt x="0" y="363"/>
                    <a:pt x="151" y="726"/>
                    <a:pt x="234" y="817"/>
                  </a:cubicBezTo>
                  <a:close/>
                </a:path>
              </a:pathLst>
            </a:custGeom>
            <a:pattFill prst="weave">
              <a:fgClr>
                <a:srgbClr val="808000">
                  <a:alpha val="50000"/>
                </a:srgbClr>
              </a:fgClr>
              <a:bgClr>
                <a:srgbClr val="3B3B00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19" name="Freeform 643" descr="網目">
              <a:extLst>
                <a:ext uri="{FF2B5EF4-FFF2-40B4-BE49-F238E27FC236}">
                  <a16:creationId xmlns:a16="http://schemas.microsoft.com/office/drawing/2014/main" id="{2970D720-D577-4AC0-96C8-BA244AAC0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3475"/>
              <a:ext cx="673" cy="152"/>
            </a:xfrm>
            <a:custGeom>
              <a:avLst/>
              <a:gdLst>
                <a:gd name="T0" fmla="*/ 83 w 1164"/>
                <a:gd name="T1" fmla="*/ 15 h 242"/>
                <a:gd name="T2" fmla="*/ 83 w 1164"/>
                <a:gd name="T3" fmla="*/ 152 h 242"/>
                <a:gd name="T4" fmla="*/ 582 w 1164"/>
                <a:gd name="T5" fmla="*/ 242 h 242"/>
                <a:gd name="T6" fmla="*/ 1081 w 1164"/>
                <a:gd name="T7" fmla="*/ 152 h 242"/>
                <a:gd name="T8" fmla="*/ 1081 w 1164"/>
                <a:gd name="T9" fmla="*/ 15 h 242"/>
                <a:gd name="T10" fmla="*/ 582 w 1164"/>
                <a:gd name="T11" fmla="*/ 61 h 242"/>
                <a:gd name="T12" fmla="*/ 83 w 1164"/>
                <a:gd name="T13" fmla="*/ 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4" h="242">
                  <a:moveTo>
                    <a:pt x="83" y="15"/>
                  </a:moveTo>
                  <a:cubicBezTo>
                    <a:pt x="0" y="30"/>
                    <a:pt x="0" y="114"/>
                    <a:pt x="83" y="152"/>
                  </a:cubicBezTo>
                  <a:cubicBezTo>
                    <a:pt x="166" y="190"/>
                    <a:pt x="416" y="242"/>
                    <a:pt x="582" y="242"/>
                  </a:cubicBezTo>
                  <a:cubicBezTo>
                    <a:pt x="748" y="242"/>
                    <a:pt x="998" y="190"/>
                    <a:pt x="1081" y="152"/>
                  </a:cubicBezTo>
                  <a:cubicBezTo>
                    <a:pt x="1164" y="114"/>
                    <a:pt x="1164" y="30"/>
                    <a:pt x="1081" y="15"/>
                  </a:cubicBezTo>
                  <a:cubicBezTo>
                    <a:pt x="998" y="0"/>
                    <a:pt x="748" y="61"/>
                    <a:pt x="582" y="61"/>
                  </a:cubicBezTo>
                  <a:cubicBezTo>
                    <a:pt x="416" y="61"/>
                    <a:pt x="166" y="0"/>
                    <a:pt x="83" y="15"/>
                  </a:cubicBezTo>
                  <a:close/>
                </a:path>
              </a:pathLst>
            </a:custGeom>
            <a:pattFill prst="weave">
              <a:fgClr>
                <a:srgbClr val="808000">
                  <a:alpha val="50000"/>
                </a:srgbClr>
              </a:fgClr>
              <a:bgClr>
                <a:srgbClr val="3B3B00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CB80B894-9227-4721-B634-938D5E685D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オフィス家具（椅子／ソファ）</a:t>
            </a:r>
          </a:p>
        </p:txBody>
      </p:sp>
      <p:grpSp>
        <p:nvGrpSpPr>
          <p:cNvPr id="52587" name="Group 363">
            <a:extLst>
              <a:ext uri="{FF2B5EF4-FFF2-40B4-BE49-F238E27FC236}">
                <a16:creationId xmlns:a16="http://schemas.microsoft.com/office/drawing/2014/main" id="{F69CCE82-08F9-44F1-9DEF-88094AF7CE76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781300"/>
            <a:ext cx="1023938" cy="1584325"/>
            <a:chOff x="5179" y="1752"/>
            <a:chExt cx="645" cy="998"/>
          </a:xfrm>
        </p:grpSpPr>
        <p:grpSp>
          <p:nvGrpSpPr>
            <p:cNvPr id="52588" name="Group 364">
              <a:extLst>
                <a:ext uri="{FF2B5EF4-FFF2-40B4-BE49-F238E27FC236}">
                  <a16:creationId xmlns:a16="http://schemas.microsoft.com/office/drawing/2014/main" id="{EF1725DE-B4AA-4FA1-9DB7-FF5C8A6269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8" y="1842"/>
              <a:ext cx="487" cy="560"/>
              <a:chOff x="4980" y="1933"/>
              <a:chExt cx="289" cy="280"/>
            </a:xfrm>
          </p:grpSpPr>
          <p:sp>
            <p:nvSpPr>
              <p:cNvPr id="52589" name="AutoShape 365">
                <a:extLst>
                  <a:ext uri="{FF2B5EF4-FFF2-40B4-BE49-F238E27FC236}">
                    <a16:creationId xmlns:a16="http://schemas.microsoft.com/office/drawing/2014/main" id="{94AE5D0F-656C-4039-B0C8-94D5988CB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080808">
                      <a:gamma/>
                      <a:tint val="79216"/>
                      <a:invGamma/>
                    </a:srgbClr>
                  </a:gs>
                  <a:gs pos="100000">
                    <a:srgbClr val="080808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90" name="AutoShape 366">
                <a:extLst>
                  <a:ext uri="{FF2B5EF4-FFF2-40B4-BE49-F238E27FC236}">
                    <a16:creationId xmlns:a16="http://schemas.microsoft.com/office/drawing/2014/main" id="{4D4B0B63-2BAA-469A-AE63-AF23B271D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91" name="AutoShape 367">
                <a:extLst>
                  <a:ext uri="{FF2B5EF4-FFF2-40B4-BE49-F238E27FC236}">
                    <a16:creationId xmlns:a16="http://schemas.microsoft.com/office/drawing/2014/main" id="{F357D027-65BA-4C3A-8C2C-BEFA9728B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592" name="Group 368">
              <a:extLst>
                <a:ext uri="{FF2B5EF4-FFF2-40B4-BE49-F238E27FC236}">
                  <a16:creationId xmlns:a16="http://schemas.microsoft.com/office/drawing/2014/main" id="{C3DF26D4-C679-4337-ADBA-99CB87CFF1DE}"/>
                </a:ext>
              </a:extLst>
            </p:cNvPr>
            <p:cNvGrpSpPr>
              <a:grpSpLocks/>
            </p:cNvGrpSpPr>
            <p:nvPr/>
          </p:nvGrpSpPr>
          <p:grpSpPr bwMode="auto">
            <a:xfrm rot="-965449">
              <a:off x="5271" y="2534"/>
              <a:ext cx="169" cy="19"/>
              <a:chOff x="3120" y="2069"/>
              <a:chExt cx="499" cy="91"/>
            </a:xfrm>
          </p:grpSpPr>
          <p:sp>
            <p:nvSpPr>
              <p:cNvPr id="52593" name="Freeform 369">
                <a:extLst>
                  <a:ext uri="{FF2B5EF4-FFF2-40B4-BE49-F238E27FC236}">
                    <a16:creationId xmlns:a16="http://schemas.microsoft.com/office/drawing/2014/main" id="{EDE275DF-0F17-468F-AB69-065BF5730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94" name="Rectangle 370">
                <a:extLst>
                  <a:ext uri="{FF2B5EF4-FFF2-40B4-BE49-F238E27FC236}">
                    <a16:creationId xmlns:a16="http://schemas.microsoft.com/office/drawing/2014/main" id="{EB17D9E8-14A0-450A-ADCA-FC71BBCF6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95" name="Rectangle 371">
                <a:extLst>
                  <a:ext uri="{FF2B5EF4-FFF2-40B4-BE49-F238E27FC236}">
                    <a16:creationId xmlns:a16="http://schemas.microsoft.com/office/drawing/2014/main" id="{FB351188-A4E1-4DDC-93B1-C824208A6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596" name="Group 372">
              <a:extLst>
                <a:ext uri="{FF2B5EF4-FFF2-40B4-BE49-F238E27FC236}">
                  <a16:creationId xmlns:a16="http://schemas.microsoft.com/office/drawing/2014/main" id="{40AF8CF1-2D44-4438-8598-C8971569B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9" y="2525"/>
              <a:ext cx="93" cy="102"/>
              <a:chOff x="2984" y="1752"/>
              <a:chExt cx="226" cy="499"/>
            </a:xfrm>
          </p:grpSpPr>
          <p:sp>
            <p:nvSpPr>
              <p:cNvPr id="52597" name="Rectangle 373">
                <a:extLst>
                  <a:ext uri="{FF2B5EF4-FFF2-40B4-BE49-F238E27FC236}">
                    <a16:creationId xmlns:a16="http://schemas.microsoft.com/office/drawing/2014/main" id="{D6A2CFB0-05B5-4B9C-9F32-075E933A0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98" name="Rectangle 374">
                <a:extLst>
                  <a:ext uri="{FF2B5EF4-FFF2-40B4-BE49-F238E27FC236}">
                    <a16:creationId xmlns:a16="http://schemas.microsoft.com/office/drawing/2014/main" id="{593A05E1-0B0A-4ED1-AA63-222FFAD7A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99" name="Rectangle 375">
                <a:extLst>
                  <a:ext uri="{FF2B5EF4-FFF2-40B4-BE49-F238E27FC236}">
                    <a16:creationId xmlns:a16="http://schemas.microsoft.com/office/drawing/2014/main" id="{C09D8E45-52B6-42BE-8718-AA9E19672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600" name="AutoShape 376">
              <a:extLst>
                <a:ext uri="{FF2B5EF4-FFF2-40B4-BE49-F238E27FC236}">
                  <a16:creationId xmlns:a16="http://schemas.microsoft.com/office/drawing/2014/main" id="{062B0D75-C8D9-4FDB-9526-D05BF9975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2477"/>
              <a:ext cx="170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601" name="Group 377">
              <a:extLst>
                <a:ext uri="{FF2B5EF4-FFF2-40B4-BE49-F238E27FC236}">
                  <a16:creationId xmlns:a16="http://schemas.microsoft.com/office/drawing/2014/main" id="{D3501EDE-BBC7-40F8-B108-F225CEB9BB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0" y="2614"/>
              <a:ext cx="491" cy="136"/>
              <a:chOff x="2604" y="2387"/>
              <a:chExt cx="1031" cy="408"/>
            </a:xfrm>
          </p:grpSpPr>
          <p:sp>
            <p:nvSpPr>
              <p:cNvPr id="52602" name="Freeform 378">
                <a:extLst>
                  <a:ext uri="{FF2B5EF4-FFF2-40B4-BE49-F238E27FC236}">
                    <a16:creationId xmlns:a16="http://schemas.microsoft.com/office/drawing/2014/main" id="{131DE275-14A9-4987-AD96-42C817671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03" name="Rectangle 379">
                <a:extLst>
                  <a:ext uri="{FF2B5EF4-FFF2-40B4-BE49-F238E27FC236}">
                    <a16:creationId xmlns:a16="http://schemas.microsoft.com/office/drawing/2014/main" id="{432AC628-5283-4F5F-8639-E2D719CEB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04" name="Rectangle 380">
                <a:extLst>
                  <a:ext uri="{FF2B5EF4-FFF2-40B4-BE49-F238E27FC236}">
                    <a16:creationId xmlns:a16="http://schemas.microsoft.com/office/drawing/2014/main" id="{788225D2-7736-4125-A72A-7CAB36050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05" name="AutoShape 381">
                <a:extLst>
                  <a:ext uri="{FF2B5EF4-FFF2-40B4-BE49-F238E27FC236}">
                    <a16:creationId xmlns:a16="http://schemas.microsoft.com/office/drawing/2014/main" id="{E2275A99-83C8-4778-BAD0-93C871257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606" name="Group 382">
                <a:extLst>
                  <a:ext uri="{FF2B5EF4-FFF2-40B4-BE49-F238E27FC236}">
                    <a16:creationId xmlns:a16="http://schemas.microsoft.com/office/drawing/2014/main" id="{FC2F6040-3181-4D93-B624-0D433A9F24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2607" name="AutoShape 383">
                  <a:extLst>
                    <a:ext uri="{FF2B5EF4-FFF2-40B4-BE49-F238E27FC236}">
                      <a16:creationId xmlns:a16="http://schemas.microsoft.com/office/drawing/2014/main" id="{7DC810CD-BCF0-45AC-B1E7-5B19AEA59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08" name="AutoShape 384">
                  <a:extLst>
                    <a:ext uri="{FF2B5EF4-FFF2-40B4-BE49-F238E27FC236}">
                      <a16:creationId xmlns:a16="http://schemas.microsoft.com/office/drawing/2014/main" id="{821AFDA0-8DF4-4CB3-B7C6-C27044C321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09" name="AutoShape 385">
                  <a:extLst>
                    <a:ext uri="{FF2B5EF4-FFF2-40B4-BE49-F238E27FC236}">
                      <a16:creationId xmlns:a16="http://schemas.microsoft.com/office/drawing/2014/main" id="{81A60C5E-7981-471B-92D7-F7E9A6711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610" name="Rectangle 386">
                <a:extLst>
                  <a:ext uri="{FF2B5EF4-FFF2-40B4-BE49-F238E27FC236}">
                    <a16:creationId xmlns:a16="http://schemas.microsoft.com/office/drawing/2014/main" id="{843D4B66-6AE2-4BF1-A05E-7DE34419B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611" name="Group 387">
                <a:extLst>
                  <a:ext uri="{FF2B5EF4-FFF2-40B4-BE49-F238E27FC236}">
                    <a16:creationId xmlns:a16="http://schemas.microsoft.com/office/drawing/2014/main" id="{08C67098-919F-4D18-9BD1-3C5D724C35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2612" name="AutoShape 388">
                  <a:extLst>
                    <a:ext uri="{FF2B5EF4-FFF2-40B4-BE49-F238E27FC236}">
                      <a16:creationId xmlns:a16="http://schemas.microsoft.com/office/drawing/2014/main" id="{58998339-EA63-4052-A879-7D9B9FCC3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13" name="AutoShape 389">
                  <a:extLst>
                    <a:ext uri="{FF2B5EF4-FFF2-40B4-BE49-F238E27FC236}">
                      <a16:creationId xmlns:a16="http://schemas.microsoft.com/office/drawing/2014/main" id="{A07C28AC-C707-4191-981D-BBE632DCC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14" name="AutoShape 390">
                  <a:extLst>
                    <a:ext uri="{FF2B5EF4-FFF2-40B4-BE49-F238E27FC236}">
                      <a16:creationId xmlns:a16="http://schemas.microsoft.com/office/drawing/2014/main" id="{C30A8523-1940-4381-A8A7-90193EC926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615" name="Group 391">
                <a:extLst>
                  <a:ext uri="{FF2B5EF4-FFF2-40B4-BE49-F238E27FC236}">
                    <a16:creationId xmlns:a16="http://schemas.microsoft.com/office/drawing/2014/main" id="{D9BC99AD-A793-4960-9148-D753E5FAF4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2616" name="AutoShape 392">
                  <a:extLst>
                    <a:ext uri="{FF2B5EF4-FFF2-40B4-BE49-F238E27FC236}">
                      <a16:creationId xmlns:a16="http://schemas.microsoft.com/office/drawing/2014/main" id="{EA8F5E8B-8F7B-4078-9010-A4F19502E6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17" name="AutoShape 393">
                  <a:extLst>
                    <a:ext uri="{FF2B5EF4-FFF2-40B4-BE49-F238E27FC236}">
                      <a16:creationId xmlns:a16="http://schemas.microsoft.com/office/drawing/2014/main" id="{9FD06983-0726-4FBF-BD8F-4084BCA7E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18" name="AutoShape 394">
                  <a:extLst>
                    <a:ext uri="{FF2B5EF4-FFF2-40B4-BE49-F238E27FC236}">
                      <a16:creationId xmlns:a16="http://schemas.microsoft.com/office/drawing/2014/main" id="{F9661857-E84F-4F12-885C-2FAE3ABB6D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2619" name="Group 395">
              <a:extLst>
                <a:ext uri="{FF2B5EF4-FFF2-40B4-BE49-F238E27FC236}">
                  <a16:creationId xmlns:a16="http://schemas.microsoft.com/office/drawing/2014/main" id="{929F93B1-A597-42E2-9F0A-E3A654F285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0" y="1752"/>
              <a:ext cx="363" cy="363"/>
              <a:chOff x="4980" y="1933"/>
              <a:chExt cx="289" cy="280"/>
            </a:xfrm>
          </p:grpSpPr>
          <p:sp>
            <p:nvSpPr>
              <p:cNvPr id="52620" name="AutoShape 396">
                <a:extLst>
                  <a:ext uri="{FF2B5EF4-FFF2-40B4-BE49-F238E27FC236}">
                    <a16:creationId xmlns:a16="http://schemas.microsoft.com/office/drawing/2014/main" id="{DEB08D7E-7370-47DF-8055-CC2750971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080808">
                      <a:gamma/>
                      <a:tint val="79216"/>
                      <a:invGamma/>
                    </a:srgbClr>
                  </a:gs>
                  <a:gs pos="100000">
                    <a:srgbClr val="080808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21" name="AutoShape 397">
                <a:extLst>
                  <a:ext uri="{FF2B5EF4-FFF2-40B4-BE49-F238E27FC236}">
                    <a16:creationId xmlns:a16="http://schemas.microsoft.com/office/drawing/2014/main" id="{7F94D817-7A66-483D-B5A1-7CB75F2AA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22" name="AutoShape 398">
                <a:extLst>
                  <a:ext uri="{FF2B5EF4-FFF2-40B4-BE49-F238E27FC236}">
                    <a16:creationId xmlns:a16="http://schemas.microsoft.com/office/drawing/2014/main" id="{209C3C51-125D-4AFC-9061-099C19CFF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623" name="AutoShape 399">
              <a:extLst>
                <a:ext uri="{FF2B5EF4-FFF2-40B4-BE49-F238E27FC236}">
                  <a16:creationId xmlns:a16="http://schemas.microsoft.com/office/drawing/2014/main" id="{FE3C10A0-6DE8-43C0-B49A-3B9B3B470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0" y="2115"/>
              <a:ext cx="363" cy="273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080808">
                    <a:gamma/>
                    <a:tint val="79216"/>
                    <a:invGamma/>
                  </a:srgbClr>
                </a:gs>
                <a:gs pos="100000">
                  <a:srgbClr val="080808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24" name="AutoShape 400">
              <a:extLst>
                <a:ext uri="{FF2B5EF4-FFF2-40B4-BE49-F238E27FC236}">
                  <a16:creationId xmlns:a16="http://schemas.microsoft.com/office/drawing/2014/main" id="{B9C68988-E3A4-4ACE-A809-DF2ABFE5F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5" y="2222"/>
              <a:ext cx="313" cy="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625" name="Group 401">
              <a:extLst>
                <a:ext uri="{FF2B5EF4-FFF2-40B4-BE49-F238E27FC236}">
                  <a16:creationId xmlns:a16="http://schemas.microsoft.com/office/drawing/2014/main" id="{B0B8F632-45B7-4ED6-93A3-105D0C4B41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9" y="2205"/>
              <a:ext cx="91" cy="227"/>
              <a:chOff x="5025" y="2069"/>
              <a:chExt cx="182" cy="363"/>
            </a:xfrm>
          </p:grpSpPr>
          <p:sp>
            <p:nvSpPr>
              <p:cNvPr id="52626" name="Rectangle 402">
                <a:extLst>
                  <a:ext uri="{FF2B5EF4-FFF2-40B4-BE49-F238E27FC236}">
                    <a16:creationId xmlns:a16="http://schemas.microsoft.com/office/drawing/2014/main" id="{757AACDB-599C-4CD9-9219-F06348B00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27" name="AutoShape 403">
                <a:extLst>
                  <a:ext uri="{FF2B5EF4-FFF2-40B4-BE49-F238E27FC236}">
                    <a16:creationId xmlns:a16="http://schemas.microsoft.com/office/drawing/2014/main" id="{40EBF951-F0F8-4C62-BAEC-A2BA03095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28" name="AutoShape 404">
                <a:extLst>
                  <a:ext uri="{FF2B5EF4-FFF2-40B4-BE49-F238E27FC236}">
                    <a16:creationId xmlns:a16="http://schemas.microsoft.com/office/drawing/2014/main" id="{C778D2F7-C543-4951-AA41-E07CFC88E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29" name="Group 405">
              <a:extLst>
                <a:ext uri="{FF2B5EF4-FFF2-40B4-BE49-F238E27FC236}">
                  <a16:creationId xmlns:a16="http://schemas.microsoft.com/office/drawing/2014/main" id="{8814E76D-6823-4AF3-B3D0-2159CEB37A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3" y="2205"/>
              <a:ext cx="91" cy="227"/>
              <a:chOff x="5025" y="2069"/>
              <a:chExt cx="182" cy="363"/>
            </a:xfrm>
          </p:grpSpPr>
          <p:sp>
            <p:nvSpPr>
              <p:cNvPr id="52630" name="Rectangle 406">
                <a:extLst>
                  <a:ext uri="{FF2B5EF4-FFF2-40B4-BE49-F238E27FC236}">
                    <a16:creationId xmlns:a16="http://schemas.microsoft.com/office/drawing/2014/main" id="{583E457C-78ED-4FA0-AC2E-4032BC45C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31" name="AutoShape 407">
                <a:extLst>
                  <a:ext uri="{FF2B5EF4-FFF2-40B4-BE49-F238E27FC236}">
                    <a16:creationId xmlns:a16="http://schemas.microsoft.com/office/drawing/2014/main" id="{1D9F1CC0-2C27-43E6-91E4-CB54F8C40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32" name="AutoShape 408">
                <a:extLst>
                  <a:ext uri="{FF2B5EF4-FFF2-40B4-BE49-F238E27FC236}">
                    <a16:creationId xmlns:a16="http://schemas.microsoft.com/office/drawing/2014/main" id="{FD1A510D-4689-4B46-80A1-677BE5374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33" name="Group 409">
              <a:extLst>
                <a:ext uri="{FF2B5EF4-FFF2-40B4-BE49-F238E27FC236}">
                  <a16:creationId xmlns:a16="http://schemas.microsoft.com/office/drawing/2014/main" id="{F4CE6402-12DC-4BA5-9DBB-4996BD785C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2" y="2402"/>
              <a:ext cx="499" cy="110"/>
              <a:chOff x="4743" y="2341"/>
              <a:chExt cx="818" cy="90"/>
            </a:xfrm>
          </p:grpSpPr>
          <p:sp>
            <p:nvSpPr>
              <p:cNvPr id="52634" name="AutoShape 410">
                <a:extLst>
                  <a:ext uri="{FF2B5EF4-FFF2-40B4-BE49-F238E27FC236}">
                    <a16:creationId xmlns:a16="http://schemas.microsoft.com/office/drawing/2014/main" id="{5FE1294F-D129-4CFB-BE9B-3B28B1ACD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3" y="2341"/>
                <a:ext cx="818" cy="90"/>
              </a:xfrm>
              <a:prstGeom prst="roundRect">
                <a:avLst>
                  <a:gd name="adj" fmla="val 25968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35" name="AutoShape 411">
                <a:extLst>
                  <a:ext uri="{FF2B5EF4-FFF2-40B4-BE49-F238E27FC236}">
                    <a16:creationId xmlns:a16="http://schemas.microsoft.com/office/drawing/2014/main" id="{ACE5F391-358A-4AC4-9CF6-3D31D8FDE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341"/>
                <a:ext cx="808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636" name="Group 412">
            <a:extLst>
              <a:ext uri="{FF2B5EF4-FFF2-40B4-BE49-F238E27FC236}">
                <a16:creationId xmlns:a16="http://schemas.microsoft.com/office/drawing/2014/main" id="{3E46C4FC-B837-4E4C-8035-5BD7B454FFA8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196975"/>
            <a:ext cx="1023938" cy="1223963"/>
            <a:chOff x="3977" y="1979"/>
            <a:chExt cx="645" cy="771"/>
          </a:xfrm>
        </p:grpSpPr>
        <p:grpSp>
          <p:nvGrpSpPr>
            <p:cNvPr id="52637" name="Group 413">
              <a:extLst>
                <a:ext uri="{FF2B5EF4-FFF2-40B4-BE49-F238E27FC236}">
                  <a16:creationId xmlns:a16="http://schemas.microsoft.com/office/drawing/2014/main" id="{0962DD79-3BCB-4920-8D4A-05F0218F21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6" y="2024"/>
              <a:ext cx="487" cy="378"/>
              <a:chOff x="4980" y="1933"/>
              <a:chExt cx="289" cy="280"/>
            </a:xfrm>
          </p:grpSpPr>
          <p:sp>
            <p:nvSpPr>
              <p:cNvPr id="52638" name="AutoShape 414">
                <a:extLst>
                  <a:ext uri="{FF2B5EF4-FFF2-40B4-BE49-F238E27FC236}">
                    <a16:creationId xmlns:a16="http://schemas.microsoft.com/office/drawing/2014/main" id="{A1A0B95F-32B3-40EA-9291-598FB8E42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080808">
                      <a:gamma/>
                      <a:tint val="79216"/>
                      <a:invGamma/>
                    </a:srgbClr>
                  </a:gs>
                  <a:gs pos="100000">
                    <a:srgbClr val="080808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39" name="AutoShape 415">
                <a:extLst>
                  <a:ext uri="{FF2B5EF4-FFF2-40B4-BE49-F238E27FC236}">
                    <a16:creationId xmlns:a16="http://schemas.microsoft.com/office/drawing/2014/main" id="{35F6EE6D-00B1-43A8-B4C6-B26528D6A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40" name="AutoShape 416">
                <a:extLst>
                  <a:ext uri="{FF2B5EF4-FFF2-40B4-BE49-F238E27FC236}">
                    <a16:creationId xmlns:a16="http://schemas.microsoft.com/office/drawing/2014/main" id="{FAC301B2-A53B-4350-9C4A-2674BA1E3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41" name="Group 417">
              <a:extLst>
                <a:ext uri="{FF2B5EF4-FFF2-40B4-BE49-F238E27FC236}">
                  <a16:creationId xmlns:a16="http://schemas.microsoft.com/office/drawing/2014/main" id="{73853527-CB34-4719-9DB1-9E1C732E83BB}"/>
                </a:ext>
              </a:extLst>
            </p:cNvPr>
            <p:cNvGrpSpPr>
              <a:grpSpLocks/>
            </p:cNvGrpSpPr>
            <p:nvPr/>
          </p:nvGrpSpPr>
          <p:grpSpPr bwMode="auto">
            <a:xfrm rot="-965449">
              <a:off x="4069" y="2534"/>
              <a:ext cx="169" cy="19"/>
              <a:chOff x="3120" y="2069"/>
              <a:chExt cx="499" cy="91"/>
            </a:xfrm>
          </p:grpSpPr>
          <p:sp>
            <p:nvSpPr>
              <p:cNvPr id="52642" name="Freeform 418">
                <a:extLst>
                  <a:ext uri="{FF2B5EF4-FFF2-40B4-BE49-F238E27FC236}">
                    <a16:creationId xmlns:a16="http://schemas.microsoft.com/office/drawing/2014/main" id="{BAA44455-FC2F-4A5A-A7DE-15BBCDB1E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43" name="Rectangle 419">
                <a:extLst>
                  <a:ext uri="{FF2B5EF4-FFF2-40B4-BE49-F238E27FC236}">
                    <a16:creationId xmlns:a16="http://schemas.microsoft.com/office/drawing/2014/main" id="{F2F5C4B2-6E61-4586-985A-47564CA46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44" name="Rectangle 420">
                <a:extLst>
                  <a:ext uri="{FF2B5EF4-FFF2-40B4-BE49-F238E27FC236}">
                    <a16:creationId xmlns:a16="http://schemas.microsoft.com/office/drawing/2014/main" id="{998FA986-9988-4162-9E35-04E1D19A5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45" name="Group 421">
              <a:extLst>
                <a:ext uri="{FF2B5EF4-FFF2-40B4-BE49-F238E27FC236}">
                  <a16:creationId xmlns:a16="http://schemas.microsoft.com/office/drawing/2014/main" id="{D8F84494-529A-431B-81AA-AE412697E4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7" y="2525"/>
              <a:ext cx="93" cy="102"/>
              <a:chOff x="2984" y="1752"/>
              <a:chExt cx="226" cy="499"/>
            </a:xfrm>
          </p:grpSpPr>
          <p:sp>
            <p:nvSpPr>
              <p:cNvPr id="52646" name="Rectangle 422">
                <a:extLst>
                  <a:ext uri="{FF2B5EF4-FFF2-40B4-BE49-F238E27FC236}">
                    <a16:creationId xmlns:a16="http://schemas.microsoft.com/office/drawing/2014/main" id="{EB4607EC-4970-4D9D-AAB2-D830D3C68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47" name="Rectangle 423">
                <a:extLst>
                  <a:ext uri="{FF2B5EF4-FFF2-40B4-BE49-F238E27FC236}">
                    <a16:creationId xmlns:a16="http://schemas.microsoft.com/office/drawing/2014/main" id="{367766AF-1955-4184-A94A-F9D688D85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48" name="Rectangle 424">
                <a:extLst>
                  <a:ext uri="{FF2B5EF4-FFF2-40B4-BE49-F238E27FC236}">
                    <a16:creationId xmlns:a16="http://schemas.microsoft.com/office/drawing/2014/main" id="{0231B5CD-9F90-4351-8465-7A207BA4F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649" name="AutoShape 425">
              <a:extLst>
                <a:ext uri="{FF2B5EF4-FFF2-40B4-BE49-F238E27FC236}">
                  <a16:creationId xmlns:a16="http://schemas.microsoft.com/office/drawing/2014/main" id="{83A34469-2B12-4F37-8DCB-7536F3111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9" y="2477"/>
              <a:ext cx="170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650" name="Group 426">
              <a:extLst>
                <a:ext uri="{FF2B5EF4-FFF2-40B4-BE49-F238E27FC236}">
                  <a16:creationId xmlns:a16="http://schemas.microsoft.com/office/drawing/2014/main" id="{0CC6AFFA-D76C-4C79-A7A6-D11511C2E9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8" y="2614"/>
              <a:ext cx="491" cy="136"/>
              <a:chOff x="2604" y="2387"/>
              <a:chExt cx="1031" cy="408"/>
            </a:xfrm>
          </p:grpSpPr>
          <p:sp>
            <p:nvSpPr>
              <p:cNvPr id="52651" name="Freeform 427">
                <a:extLst>
                  <a:ext uri="{FF2B5EF4-FFF2-40B4-BE49-F238E27FC236}">
                    <a16:creationId xmlns:a16="http://schemas.microsoft.com/office/drawing/2014/main" id="{662FD139-EE9B-4918-A526-AF3282FBE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52" name="Rectangle 428">
                <a:extLst>
                  <a:ext uri="{FF2B5EF4-FFF2-40B4-BE49-F238E27FC236}">
                    <a16:creationId xmlns:a16="http://schemas.microsoft.com/office/drawing/2014/main" id="{69A3CEBC-C810-4BC4-885F-46237E747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53" name="Rectangle 429">
                <a:extLst>
                  <a:ext uri="{FF2B5EF4-FFF2-40B4-BE49-F238E27FC236}">
                    <a16:creationId xmlns:a16="http://schemas.microsoft.com/office/drawing/2014/main" id="{98AB9CB6-CC13-4DC0-B267-F1AA43B90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54" name="AutoShape 430">
                <a:extLst>
                  <a:ext uri="{FF2B5EF4-FFF2-40B4-BE49-F238E27FC236}">
                    <a16:creationId xmlns:a16="http://schemas.microsoft.com/office/drawing/2014/main" id="{A8614752-BD3C-43C1-B56B-C41E662A1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655" name="Group 431">
                <a:extLst>
                  <a:ext uri="{FF2B5EF4-FFF2-40B4-BE49-F238E27FC236}">
                    <a16:creationId xmlns:a16="http://schemas.microsoft.com/office/drawing/2014/main" id="{DAAA94CF-A928-45D9-AC40-D756A423A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2656" name="AutoShape 432">
                  <a:extLst>
                    <a:ext uri="{FF2B5EF4-FFF2-40B4-BE49-F238E27FC236}">
                      <a16:creationId xmlns:a16="http://schemas.microsoft.com/office/drawing/2014/main" id="{19ED2523-D35F-4C10-8035-498EF2931B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57" name="AutoShape 433">
                  <a:extLst>
                    <a:ext uri="{FF2B5EF4-FFF2-40B4-BE49-F238E27FC236}">
                      <a16:creationId xmlns:a16="http://schemas.microsoft.com/office/drawing/2014/main" id="{843EF4BB-2D00-4EA6-BD98-A8C030145E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58" name="AutoShape 434">
                  <a:extLst>
                    <a:ext uri="{FF2B5EF4-FFF2-40B4-BE49-F238E27FC236}">
                      <a16:creationId xmlns:a16="http://schemas.microsoft.com/office/drawing/2014/main" id="{5913C4DB-32EA-4237-94BA-43DC00C7F8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659" name="Rectangle 435">
                <a:extLst>
                  <a:ext uri="{FF2B5EF4-FFF2-40B4-BE49-F238E27FC236}">
                    <a16:creationId xmlns:a16="http://schemas.microsoft.com/office/drawing/2014/main" id="{08DDDF29-5956-4A22-B723-585131E4E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660" name="Group 436">
                <a:extLst>
                  <a:ext uri="{FF2B5EF4-FFF2-40B4-BE49-F238E27FC236}">
                    <a16:creationId xmlns:a16="http://schemas.microsoft.com/office/drawing/2014/main" id="{8ABF7B62-8EBC-49EC-A6C5-58468D6382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2661" name="AutoShape 437">
                  <a:extLst>
                    <a:ext uri="{FF2B5EF4-FFF2-40B4-BE49-F238E27FC236}">
                      <a16:creationId xmlns:a16="http://schemas.microsoft.com/office/drawing/2014/main" id="{20E5A127-3006-4B50-B3C4-A7E1930C6A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62" name="AutoShape 438">
                  <a:extLst>
                    <a:ext uri="{FF2B5EF4-FFF2-40B4-BE49-F238E27FC236}">
                      <a16:creationId xmlns:a16="http://schemas.microsoft.com/office/drawing/2014/main" id="{58BB6426-5809-4105-A608-0D06FB9605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63" name="AutoShape 439">
                  <a:extLst>
                    <a:ext uri="{FF2B5EF4-FFF2-40B4-BE49-F238E27FC236}">
                      <a16:creationId xmlns:a16="http://schemas.microsoft.com/office/drawing/2014/main" id="{730DB669-B64A-4BEB-9729-62A2F09CD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664" name="Group 440">
                <a:extLst>
                  <a:ext uri="{FF2B5EF4-FFF2-40B4-BE49-F238E27FC236}">
                    <a16:creationId xmlns:a16="http://schemas.microsoft.com/office/drawing/2014/main" id="{ACE69E59-991C-4450-A9C1-887F749C10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2665" name="AutoShape 441">
                  <a:extLst>
                    <a:ext uri="{FF2B5EF4-FFF2-40B4-BE49-F238E27FC236}">
                      <a16:creationId xmlns:a16="http://schemas.microsoft.com/office/drawing/2014/main" id="{A245DAC4-3F0F-456A-A553-13C323D4A5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66" name="AutoShape 442">
                  <a:extLst>
                    <a:ext uri="{FF2B5EF4-FFF2-40B4-BE49-F238E27FC236}">
                      <a16:creationId xmlns:a16="http://schemas.microsoft.com/office/drawing/2014/main" id="{7AD07A37-0EE3-4401-8868-8652A4AA4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667" name="AutoShape 443">
                  <a:extLst>
                    <a:ext uri="{FF2B5EF4-FFF2-40B4-BE49-F238E27FC236}">
                      <a16:creationId xmlns:a16="http://schemas.microsoft.com/office/drawing/2014/main" id="{496BCBB1-C6F3-4BBE-989D-77B15224B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2668" name="Group 444">
              <a:extLst>
                <a:ext uri="{FF2B5EF4-FFF2-40B4-BE49-F238E27FC236}">
                  <a16:creationId xmlns:a16="http://schemas.microsoft.com/office/drawing/2014/main" id="{9C68C659-96D2-4BCC-8CE4-1C20187C71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1979"/>
              <a:ext cx="363" cy="409"/>
              <a:chOff x="4980" y="1933"/>
              <a:chExt cx="289" cy="280"/>
            </a:xfrm>
          </p:grpSpPr>
          <p:sp>
            <p:nvSpPr>
              <p:cNvPr id="52669" name="AutoShape 445">
                <a:extLst>
                  <a:ext uri="{FF2B5EF4-FFF2-40B4-BE49-F238E27FC236}">
                    <a16:creationId xmlns:a16="http://schemas.microsoft.com/office/drawing/2014/main" id="{64B0CF17-81A8-45C3-8560-E6C3E131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080808">
                      <a:gamma/>
                      <a:tint val="79216"/>
                      <a:invGamma/>
                    </a:srgbClr>
                  </a:gs>
                  <a:gs pos="100000">
                    <a:srgbClr val="080808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0" name="AutoShape 446">
                <a:extLst>
                  <a:ext uri="{FF2B5EF4-FFF2-40B4-BE49-F238E27FC236}">
                    <a16:creationId xmlns:a16="http://schemas.microsoft.com/office/drawing/2014/main" id="{32ECC4C7-A91F-4753-BC04-580AC95E7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1" name="AutoShape 447">
                <a:extLst>
                  <a:ext uri="{FF2B5EF4-FFF2-40B4-BE49-F238E27FC236}">
                    <a16:creationId xmlns:a16="http://schemas.microsoft.com/office/drawing/2014/main" id="{D7118496-B071-4307-B125-D49A01CFE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72" name="Group 448">
              <a:extLst>
                <a:ext uri="{FF2B5EF4-FFF2-40B4-BE49-F238E27FC236}">
                  <a16:creationId xmlns:a16="http://schemas.microsoft.com/office/drawing/2014/main" id="{F65A9E81-B783-4618-8024-C70910DDC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77" y="2205"/>
              <a:ext cx="91" cy="227"/>
              <a:chOff x="5025" y="2069"/>
              <a:chExt cx="182" cy="363"/>
            </a:xfrm>
          </p:grpSpPr>
          <p:sp>
            <p:nvSpPr>
              <p:cNvPr id="52673" name="Rectangle 449">
                <a:extLst>
                  <a:ext uri="{FF2B5EF4-FFF2-40B4-BE49-F238E27FC236}">
                    <a16:creationId xmlns:a16="http://schemas.microsoft.com/office/drawing/2014/main" id="{2378699F-510A-4BEC-937E-66A3C0826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4" name="AutoShape 450">
                <a:extLst>
                  <a:ext uri="{FF2B5EF4-FFF2-40B4-BE49-F238E27FC236}">
                    <a16:creationId xmlns:a16="http://schemas.microsoft.com/office/drawing/2014/main" id="{032FAC9E-F95C-4783-B7E6-397895236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5" name="AutoShape 451">
                <a:extLst>
                  <a:ext uri="{FF2B5EF4-FFF2-40B4-BE49-F238E27FC236}">
                    <a16:creationId xmlns:a16="http://schemas.microsoft.com/office/drawing/2014/main" id="{D8A13517-055E-4DEE-9E89-86F5A2D03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76" name="Group 452">
              <a:extLst>
                <a:ext uri="{FF2B5EF4-FFF2-40B4-BE49-F238E27FC236}">
                  <a16:creationId xmlns:a16="http://schemas.microsoft.com/office/drawing/2014/main" id="{4EAC5225-3917-4572-8E90-81CEC16871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1" y="2205"/>
              <a:ext cx="91" cy="227"/>
              <a:chOff x="5025" y="2069"/>
              <a:chExt cx="182" cy="363"/>
            </a:xfrm>
          </p:grpSpPr>
          <p:sp>
            <p:nvSpPr>
              <p:cNvPr id="52677" name="Rectangle 453">
                <a:extLst>
                  <a:ext uri="{FF2B5EF4-FFF2-40B4-BE49-F238E27FC236}">
                    <a16:creationId xmlns:a16="http://schemas.microsoft.com/office/drawing/2014/main" id="{1A70965B-0288-4817-8385-FE9F5167C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8" name="AutoShape 454">
                <a:extLst>
                  <a:ext uri="{FF2B5EF4-FFF2-40B4-BE49-F238E27FC236}">
                    <a16:creationId xmlns:a16="http://schemas.microsoft.com/office/drawing/2014/main" id="{9E839EA6-9CB3-4E3C-8729-3D7640473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79" name="AutoShape 455">
                <a:extLst>
                  <a:ext uri="{FF2B5EF4-FFF2-40B4-BE49-F238E27FC236}">
                    <a16:creationId xmlns:a16="http://schemas.microsoft.com/office/drawing/2014/main" id="{356BA7D2-C9F7-4D83-A75B-C29F35A4A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80" name="Group 456">
              <a:extLst>
                <a:ext uri="{FF2B5EF4-FFF2-40B4-BE49-F238E27FC236}">
                  <a16:creationId xmlns:a16="http://schemas.microsoft.com/office/drawing/2014/main" id="{1D76FF69-5DF7-4611-A3CD-2379A851D2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2402"/>
              <a:ext cx="499" cy="110"/>
              <a:chOff x="4743" y="2341"/>
              <a:chExt cx="818" cy="90"/>
            </a:xfrm>
          </p:grpSpPr>
          <p:sp>
            <p:nvSpPr>
              <p:cNvPr id="52681" name="AutoShape 457">
                <a:extLst>
                  <a:ext uri="{FF2B5EF4-FFF2-40B4-BE49-F238E27FC236}">
                    <a16:creationId xmlns:a16="http://schemas.microsoft.com/office/drawing/2014/main" id="{EA832901-2330-4F3E-8021-7AB5D2552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3" y="2341"/>
                <a:ext cx="818" cy="90"/>
              </a:xfrm>
              <a:prstGeom prst="roundRect">
                <a:avLst>
                  <a:gd name="adj" fmla="val 25968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82" name="AutoShape 458">
                <a:extLst>
                  <a:ext uri="{FF2B5EF4-FFF2-40B4-BE49-F238E27FC236}">
                    <a16:creationId xmlns:a16="http://schemas.microsoft.com/office/drawing/2014/main" id="{1E611634-D7D1-4DFA-B9B2-85BCF4A8D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341"/>
                <a:ext cx="808" cy="6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835" name="Group 611">
            <a:extLst>
              <a:ext uri="{FF2B5EF4-FFF2-40B4-BE49-F238E27FC236}">
                <a16:creationId xmlns:a16="http://schemas.microsoft.com/office/drawing/2014/main" id="{0D0626B9-6D27-4B15-864D-96C49D3C58F8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781300"/>
            <a:ext cx="1023937" cy="1584325"/>
            <a:chOff x="1623" y="1752"/>
            <a:chExt cx="645" cy="998"/>
          </a:xfrm>
        </p:grpSpPr>
        <p:grpSp>
          <p:nvGrpSpPr>
            <p:cNvPr id="52684" name="Group 460">
              <a:extLst>
                <a:ext uri="{FF2B5EF4-FFF2-40B4-BE49-F238E27FC236}">
                  <a16:creationId xmlns:a16="http://schemas.microsoft.com/office/drawing/2014/main" id="{39E2B969-DF8C-4D9F-9318-5BDC539B18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2" y="1842"/>
              <a:ext cx="487" cy="560"/>
              <a:chOff x="4980" y="1933"/>
              <a:chExt cx="289" cy="280"/>
            </a:xfrm>
          </p:grpSpPr>
          <p:sp>
            <p:nvSpPr>
              <p:cNvPr id="52685" name="AutoShape 461">
                <a:extLst>
                  <a:ext uri="{FF2B5EF4-FFF2-40B4-BE49-F238E27FC236}">
                    <a16:creationId xmlns:a16="http://schemas.microsoft.com/office/drawing/2014/main" id="{C585FC57-51C2-41EE-A4EF-86ECE98B1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663300">
                      <a:gamma/>
                      <a:tint val="79216"/>
                      <a:invGamma/>
                    </a:srgbClr>
                  </a:gs>
                  <a:gs pos="100000">
                    <a:srgbClr val="663300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86" name="AutoShape 462">
                <a:extLst>
                  <a:ext uri="{FF2B5EF4-FFF2-40B4-BE49-F238E27FC236}">
                    <a16:creationId xmlns:a16="http://schemas.microsoft.com/office/drawing/2014/main" id="{000696AA-98E0-4627-96C8-DAC8B63F5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87" name="AutoShape 463">
                <a:extLst>
                  <a:ext uri="{FF2B5EF4-FFF2-40B4-BE49-F238E27FC236}">
                    <a16:creationId xmlns:a16="http://schemas.microsoft.com/office/drawing/2014/main" id="{16B5AA08-18B6-46DD-B40B-9A1E87FA2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88" name="Group 464">
              <a:extLst>
                <a:ext uri="{FF2B5EF4-FFF2-40B4-BE49-F238E27FC236}">
                  <a16:creationId xmlns:a16="http://schemas.microsoft.com/office/drawing/2014/main" id="{0B9EBED6-886A-4C12-B7BF-A3C5D38F6D0E}"/>
                </a:ext>
              </a:extLst>
            </p:cNvPr>
            <p:cNvGrpSpPr>
              <a:grpSpLocks/>
            </p:cNvGrpSpPr>
            <p:nvPr/>
          </p:nvGrpSpPr>
          <p:grpSpPr bwMode="auto">
            <a:xfrm rot="-965449">
              <a:off x="1715" y="2534"/>
              <a:ext cx="169" cy="19"/>
              <a:chOff x="3120" y="2069"/>
              <a:chExt cx="499" cy="91"/>
            </a:xfrm>
          </p:grpSpPr>
          <p:sp>
            <p:nvSpPr>
              <p:cNvPr id="52689" name="Freeform 465">
                <a:extLst>
                  <a:ext uri="{FF2B5EF4-FFF2-40B4-BE49-F238E27FC236}">
                    <a16:creationId xmlns:a16="http://schemas.microsoft.com/office/drawing/2014/main" id="{07127BF4-C98B-48F6-A54E-52A5CE424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90" name="Rectangle 466">
                <a:extLst>
                  <a:ext uri="{FF2B5EF4-FFF2-40B4-BE49-F238E27FC236}">
                    <a16:creationId xmlns:a16="http://schemas.microsoft.com/office/drawing/2014/main" id="{B1A7767A-78CD-4B19-9FC0-16D2ACABC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91" name="Rectangle 467">
                <a:extLst>
                  <a:ext uri="{FF2B5EF4-FFF2-40B4-BE49-F238E27FC236}">
                    <a16:creationId xmlns:a16="http://schemas.microsoft.com/office/drawing/2014/main" id="{4FE8EA8B-09A1-4313-898B-A8EE71B53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692" name="Group 468">
              <a:extLst>
                <a:ext uri="{FF2B5EF4-FFF2-40B4-BE49-F238E27FC236}">
                  <a16:creationId xmlns:a16="http://schemas.microsoft.com/office/drawing/2014/main" id="{96BB8821-7D0E-43F6-8EE9-C43C76780F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3" y="2525"/>
              <a:ext cx="93" cy="102"/>
              <a:chOff x="2984" y="1752"/>
              <a:chExt cx="226" cy="499"/>
            </a:xfrm>
          </p:grpSpPr>
          <p:sp>
            <p:nvSpPr>
              <p:cNvPr id="52693" name="Rectangle 469">
                <a:extLst>
                  <a:ext uri="{FF2B5EF4-FFF2-40B4-BE49-F238E27FC236}">
                    <a16:creationId xmlns:a16="http://schemas.microsoft.com/office/drawing/2014/main" id="{C0A90F0B-18DC-4616-82B2-EE5A4A5A9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94" name="Rectangle 470">
                <a:extLst>
                  <a:ext uri="{FF2B5EF4-FFF2-40B4-BE49-F238E27FC236}">
                    <a16:creationId xmlns:a16="http://schemas.microsoft.com/office/drawing/2014/main" id="{FCE990B3-E998-4BD2-B98A-C36E81456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95" name="Rectangle 471">
                <a:extLst>
                  <a:ext uri="{FF2B5EF4-FFF2-40B4-BE49-F238E27FC236}">
                    <a16:creationId xmlns:a16="http://schemas.microsoft.com/office/drawing/2014/main" id="{CB8C44F2-766B-4120-82DD-3A40F6AD2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696" name="AutoShape 472">
              <a:extLst>
                <a:ext uri="{FF2B5EF4-FFF2-40B4-BE49-F238E27FC236}">
                  <a16:creationId xmlns:a16="http://schemas.microsoft.com/office/drawing/2014/main" id="{84D41223-7C30-43BF-926F-5E5190F43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5" y="2477"/>
              <a:ext cx="170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697" name="Group 473">
              <a:extLst>
                <a:ext uri="{FF2B5EF4-FFF2-40B4-BE49-F238E27FC236}">
                  <a16:creationId xmlns:a16="http://schemas.microsoft.com/office/drawing/2014/main" id="{66658165-A2FA-43A3-8D40-BCEA15438A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4" y="2614"/>
              <a:ext cx="491" cy="136"/>
              <a:chOff x="2604" y="2387"/>
              <a:chExt cx="1031" cy="408"/>
            </a:xfrm>
          </p:grpSpPr>
          <p:sp>
            <p:nvSpPr>
              <p:cNvPr id="52698" name="Freeform 474">
                <a:extLst>
                  <a:ext uri="{FF2B5EF4-FFF2-40B4-BE49-F238E27FC236}">
                    <a16:creationId xmlns:a16="http://schemas.microsoft.com/office/drawing/2014/main" id="{56E55CF3-6267-4D3B-87F8-9C264CB8A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99" name="Rectangle 475">
                <a:extLst>
                  <a:ext uri="{FF2B5EF4-FFF2-40B4-BE49-F238E27FC236}">
                    <a16:creationId xmlns:a16="http://schemas.microsoft.com/office/drawing/2014/main" id="{A57A79EC-5526-4663-9A0A-0B153FDA8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00" name="Rectangle 476">
                <a:extLst>
                  <a:ext uri="{FF2B5EF4-FFF2-40B4-BE49-F238E27FC236}">
                    <a16:creationId xmlns:a16="http://schemas.microsoft.com/office/drawing/2014/main" id="{22A5C2F1-B1FC-4669-A841-847B09DA1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01" name="AutoShape 477">
                <a:extLst>
                  <a:ext uri="{FF2B5EF4-FFF2-40B4-BE49-F238E27FC236}">
                    <a16:creationId xmlns:a16="http://schemas.microsoft.com/office/drawing/2014/main" id="{0FF8631A-B52D-494F-862C-F114EF931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702" name="Group 478">
                <a:extLst>
                  <a:ext uri="{FF2B5EF4-FFF2-40B4-BE49-F238E27FC236}">
                    <a16:creationId xmlns:a16="http://schemas.microsoft.com/office/drawing/2014/main" id="{51780990-9625-4DE8-B72B-680FAF4AE7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2703" name="AutoShape 479">
                  <a:extLst>
                    <a:ext uri="{FF2B5EF4-FFF2-40B4-BE49-F238E27FC236}">
                      <a16:creationId xmlns:a16="http://schemas.microsoft.com/office/drawing/2014/main" id="{B5817C9A-7B1C-425B-9FF6-670AF2D2BA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04" name="AutoShape 480">
                  <a:extLst>
                    <a:ext uri="{FF2B5EF4-FFF2-40B4-BE49-F238E27FC236}">
                      <a16:creationId xmlns:a16="http://schemas.microsoft.com/office/drawing/2014/main" id="{707EE345-101D-4809-BF2A-B845FC9FD1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05" name="AutoShape 481">
                  <a:extLst>
                    <a:ext uri="{FF2B5EF4-FFF2-40B4-BE49-F238E27FC236}">
                      <a16:creationId xmlns:a16="http://schemas.microsoft.com/office/drawing/2014/main" id="{AAD5BB5B-4B98-475F-BAD4-89E131449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706" name="Rectangle 482">
                <a:extLst>
                  <a:ext uri="{FF2B5EF4-FFF2-40B4-BE49-F238E27FC236}">
                    <a16:creationId xmlns:a16="http://schemas.microsoft.com/office/drawing/2014/main" id="{86A914F7-99AA-48B2-A623-C6634F0EB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707" name="Group 483">
                <a:extLst>
                  <a:ext uri="{FF2B5EF4-FFF2-40B4-BE49-F238E27FC236}">
                    <a16:creationId xmlns:a16="http://schemas.microsoft.com/office/drawing/2014/main" id="{77951FD8-AAB2-4074-B86C-767BC39117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2708" name="AutoShape 484">
                  <a:extLst>
                    <a:ext uri="{FF2B5EF4-FFF2-40B4-BE49-F238E27FC236}">
                      <a16:creationId xmlns:a16="http://schemas.microsoft.com/office/drawing/2014/main" id="{D51B2CBE-3B72-4424-B85F-5184F5126C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09" name="AutoShape 485">
                  <a:extLst>
                    <a:ext uri="{FF2B5EF4-FFF2-40B4-BE49-F238E27FC236}">
                      <a16:creationId xmlns:a16="http://schemas.microsoft.com/office/drawing/2014/main" id="{918995C1-1E9B-4E97-A3C3-50AD3F6403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10" name="AutoShape 486">
                  <a:extLst>
                    <a:ext uri="{FF2B5EF4-FFF2-40B4-BE49-F238E27FC236}">
                      <a16:creationId xmlns:a16="http://schemas.microsoft.com/office/drawing/2014/main" id="{16034670-896F-41B0-88F2-29F785A28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711" name="Group 487">
                <a:extLst>
                  <a:ext uri="{FF2B5EF4-FFF2-40B4-BE49-F238E27FC236}">
                    <a16:creationId xmlns:a16="http://schemas.microsoft.com/office/drawing/2014/main" id="{1F336563-2796-41F4-B5A1-6165AB95C1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2712" name="AutoShape 488">
                  <a:extLst>
                    <a:ext uri="{FF2B5EF4-FFF2-40B4-BE49-F238E27FC236}">
                      <a16:creationId xmlns:a16="http://schemas.microsoft.com/office/drawing/2014/main" id="{8DB8CB7D-739B-4612-87A4-9E1322048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13" name="AutoShape 489">
                  <a:extLst>
                    <a:ext uri="{FF2B5EF4-FFF2-40B4-BE49-F238E27FC236}">
                      <a16:creationId xmlns:a16="http://schemas.microsoft.com/office/drawing/2014/main" id="{D42CF2CC-1755-4F50-8F8A-184DD7CB20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14" name="AutoShape 490">
                  <a:extLst>
                    <a:ext uri="{FF2B5EF4-FFF2-40B4-BE49-F238E27FC236}">
                      <a16:creationId xmlns:a16="http://schemas.microsoft.com/office/drawing/2014/main" id="{07B1814C-8DF6-4DBC-850F-70908369F3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716" name="AutoShape 492">
              <a:extLst>
                <a:ext uri="{FF2B5EF4-FFF2-40B4-BE49-F238E27FC236}">
                  <a16:creationId xmlns:a16="http://schemas.microsoft.com/office/drawing/2014/main" id="{4085F123-EFA8-41C7-8369-1BD6FAE95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752"/>
              <a:ext cx="363" cy="363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>
                    <a:gamma/>
                    <a:tint val="79216"/>
                    <a:invGamma/>
                  </a:srgbClr>
                </a:gs>
                <a:gs pos="100000">
                  <a:srgbClr val="66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17" name="AutoShape 493">
              <a:extLst>
                <a:ext uri="{FF2B5EF4-FFF2-40B4-BE49-F238E27FC236}">
                  <a16:creationId xmlns:a16="http://schemas.microsoft.com/office/drawing/2014/main" id="{DEFD3568-B9F9-463B-8981-EE25856E7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895"/>
              <a:ext cx="313" cy="7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18" name="AutoShape 494">
              <a:extLst>
                <a:ext uri="{FF2B5EF4-FFF2-40B4-BE49-F238E27FC236}">
                  <a16:creationId xmlns:a16="http://schemas.microsoft.com/office/drawing/2014/main" id="{C2D1292B-E7AC-41D1-A24F-2DD22EBF3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1752"/>
              <a:ext cx="339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19" name="AutoShape 495">
              <a:extLst>
                <a:ext uri="{FF2B5EF4-FFF2-40B4-BE49-F238E27FC236}">
                  <a16:creationId xmlns:a16="http://schemas.microsoft.com/office/drawing/2014/main" id="{CE37429B-3499-4204-B0CC-21CDFA892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2115"/>
              <a:ext cx="363" cy="273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>
                    <a:gamma/>
                    <a:tint val="79216"/>
                    <a:invGamma/>
                  </a:srgbClr>
                </a:gs>
                <a:gs pos="100000">
                  <a:srgbClr val="66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20" name="AutoShape 496">
              <a:extLst>
                <a:ext uri="{FF2B5EF4-FFF2-40B4-BE49-F238E27FC236}">
                  <a16:creationId xmlns:a16="http://schemas.microsoft.com/office/drawing/2014/main" id="{26B13ED4-A70E-4BD5-B81E-68B41ECD6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2222"/>
              <a:ext cx="313" cy="5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721" name="Group 497">
              <a:extLst>
                <a:ext uri="{FF2B5EF4-FFF2-40B4-BE49-F238E27FC236}">
                  <a16:creationId xmlns:a16="http://schemas.microsoft.com/office/drawing/2014/main" id="{522A3F0A-161D-483D-AB8C-5A0EA7D0C0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205"/>
              <a:ext cx="91" cy="227"/>
              <a:chOff x="5025" y="2069"/>
              <a:chExt cx="182" cy="363"/>
            </a:xfrm>
          </p:grpSpPr>
          <p:sp>
            <p:nvSpPr>
              <p:cNvPr id="52722" name="Rectangle 498">
                <a:extLst>
                  <a:ext uri="{FF2B5EF4-FFF2-40B4-BE49-F238E27FC236}">
                    <a16:creationId xmlns:a16="http://schemas.microsoft.com/office/drawing/2014/main" id="{BC6C17BA-6013-4193-85D3-79B0AC650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23" name="AutoShape 499">
                <a:extLst>
                  <a:ext uri="{FF2B5EF4-FFF2-40B4-BE49-F238E27FC236}">
                    <a16:creationId xmlns:a16="http://schemas.microsoft.com/office/drawing/2014/main" id="{F0170F57-BC10-4027-A3AC-72BEECF2F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24" name="AutoShape 500">
                <a:extLst>
                  <a:ext uri="{FF2B5EF4-FFF2-40B4-BE49-F238E27FC236}">
                    <a16:creationId xmlns:a16="http://schemas.microsoft.com/office/drawing/2014/main" id="{EC981DC1-8274-4F8F-A1BD-41AB47C5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3300">
                      <a:gamma/>
                      <a:tint val="66667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725" name="Group 501">
              <a:extLst>
                <a:ext uri="{FF2B5EF4-FFF2-40B4-BE49-F238E27FC236}">
                  <a16:creationId xmlns:a16="http://schemas.microsoft.com/office/drawing/2014/main" id="{A978DBB9-B0CE-4086-AB32-4D71B6F98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2205"/>
              <a:ext cx="91" cy="227"/>
              <a:chOff x="5025" y="2069"/>
              <a:chExt cx="182" cy="363"/>
            </a:xfrm>
          </p:grpSpPr>
          <p:sp>
            <p:nvSpPr>
              <p:cNvPr id="52726" name="Rectangle 502">
                <a:extLst>
                  <a:ext uri="{FF2B5EF4-FFF2-40B4-BE49-F238E27FC236}">
                    <a16:creationId xmlns:a16="http://schemas.microsoft.com/office/drawing/2014/main" id="{3E553B57-1994-445C-A9C4-043A44AD3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27" name="AutoShape 503">
                <a:extLst>
                  <a:ext uri="{FF2B5EF4-FFF2-40B4-BE49-F238E27FC236}">
                    <a16:creationId xmlns:a16="http://schemas.microsoft.com/office/drawing/2014/main" id="{FDF523D7-A234-4F0B-9B61-4FE3A1533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28" name="AutoShape 504">
                <a:extLst>
                  <a:ext uri="{FF2B5EF4-FFF2-40B4-BE49-F238E27FC236}">
                    <a16:creationId xmlns:a16="http://schemas.microsoft.com/office/drawing/2014/main" id="{DE92934C-6087-4963-943F-E5255B23C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3300">
                      <a:gamma/>
                      <a:tint val="66667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730" name="AutoShape 506">
              <a:extLst>
                <a:ext uri="{FF2B5EF4-FFF2-40B4-BE49-F238E27FC236}">
                  <a16:creationId xmlns:a16="http://schemas.microsoft.com/office/drawing/2014/main" id="{26D18E93-D59E-42BF-B5D1-AB8CCBDBD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6" y="2402"/>
              <a:ext cx="499" cy="110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7451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34" name="Group 610">
            <a:extLst>
              <a:ext uri="{FF2B5EF4-FFF2-40B4-BE49-F238E27FC236}">
                <a16:creationId xmlns:a16="http://schemas.microsoft.com/office/drawing/2014/main" id="{0D4DB49F-04BF-4680-9B7F-CC7C9685BD97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1196975"/>
            <a:ext cx="1023937" cy="1223963"/>
            <a:chOff x="1623" y="754"/>
            <a:chExt cx="645" cy="771"/>
          </a:xfrm>
        </p:grpSpPr>
        <p:grpSp>
          <p:nvGrpSpPr>
            <p:cNvPr id="52733" name="Group 509">
              <a:extLst>
                <a:ext uri="{FF2B5EF4-FFF2-40B4-BE49-F238E27FC236}">
                  <a16:creationId xmlns:a16="http://schemas.microsoft.com/office/drawing/2014/main" id="{812C94F0-CC25-44A2-964C-5D67BCA4BE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2" y="799"/>
              <a:ext cx="487" cy="378"/>
              <a:chOff x="4980" y="1933"/>
              <a:chExt cx="289" cy="280"/>
            </a:xfrm>
          </p:grpSpPr>
          <p:sp>
            <p:nvSpPr>
              <p:cNvPr id="52734" name="AutoShape 510">
                <a:extLst>
                  <a:ext uri="{FF2B5EF4-FFF2-40B4-BE49-F238E27FC236}">
                    <a16:creationId xmlns:a16="http://schemas.microsoft.com/office/drawing/2014/main" id="{02C2C523-C8A9-4305-8DD6-162884FDD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33"/>
                <a:ext cx="289" cy="280"/>
              </a:xfrm>
              <a:prstGeom prst="roundRect">
                <a:avLst>
                  <a:gd name="adj" fmla="val 12435"/>
                </a:avLst>
              </a:prstGeom>
              <a:gradFill rotWithShape="1">
                <a:gsLst>
                  <a:gs pos="0">
                    <a:srgbClr val="663300">
                      <a:gamma/>
                      <a:tint val="79216"/>
                      <a:invGamma/>
                    </a:srgbClr>
                  </a:gs>
                  <a:gs pos="100000">
                    <a:srgbClr val="663300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35" name="AutoShape 511">
                <a:extLst>
                  <a:ext uri="{FF2B5EF4-FFF2-40B4-BE49-F238E27FC236}">
                    <a16:creationId xmlns:a16="http://schemas.microsoft.com/office/drawing/2014/main" id="{42A26905-CBD1-4C6A-9F1C-8CDE9C3F1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043"/>
                <a:ext cx="249" cy="5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72941"/>
                      <a:invGamma/>
                      <a:alpha val="0"/>
                    </a:schemeClr>
                  </a:gs>
                  <a:gs pos="50000">
                    <a:schemeClr val="tx1">
                      <a:alpha val="60001"/>
                    </a:schemeClr>
                  </a:gs>
                  <a:gs pos="100000">
                    <a:schemeClr val="tx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36" name="AutoShape 512">
                <a:extLst>
                  <a:ext uri="{FF2B5EF4-FFF2-40B4-BE49-F238E27FC236}">
                    <a16:creationId xmlns:a16="http://schemas.microsoft.com/office/drawing/2014/main" id="{5FE4567D-5AD9-4C07-99AF-72BEFD551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1933"/>
                <a:ext cx="270" cy="6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alpha val="39999"/>
                    </a:schemeClr>
                  </a:gs>
                  <a:gs pos="100000">
                    <a:schemeClr val="bg1">
                      <a:gamma/>
                      <a:tint val="72941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737" name="Group 513">
              <a:extLst>
                <a:ext uri="{FF2B5EF4-FFF2-40B4-BE49-F238E27FC236}">
                  <a16:creationId xmlns:a16="http://schemas.microsoft.com/office/drawing/2014/main" id="{86A7C548-5617-4ECA-ADFC-8729406CC2F9}"/>
                </a:ext>
              </a:extLst>
            </p:cNvPr>
            <p:cNvGrpSpPr>
              <a:grpSpLocks/>
            </p:cNvGrpSpPr>
            <p:nvPr/>
          </p:nvGrpSpPr>
          <p:grpSpPr bwMode="auto">
            <a:xfrm rot="-965449">
              <a:off x="1715" y="1309"/>
              <a:ext cx="169" cy="19"/>
              <a:chOff x="3120" y="2069"/>
              <a:chExt cx="499" cy="91"/>
            </a:xfrm>
          </p:grpSpPr>
          <p:sp>
            <p:nvSpPr>
              <p:cNvPr id="52738" name="Freeform 514">
                <a:extLst>
                  <a:ext uri="{FF2B5EF4-FFF2-40B4-BE49-F238E27FC236}">
                    <a16:creationId xmlns:a16="http://schemas.microsoft.com/office/drawing/2014/main" id="{7912716F-0232-4434-8321-88750BB86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2069"/>
                <a:ext cx="317" cy="91"/>
              </a:xfrm>
              <a:custGeom>
                <a:avLst/>
                <a:gdLst>
                  <a:gd name="T0" fmla="*/ 90 w 317"/>
                  <a:gd name="T1" fmla="*/ 0 h 181"/>
                  <a:gd name="T2" fmla="*/ 0 w 317"/>
                  <a:gd name="T3" fmla="*/ 90 h 181"/>
                  <a:gd name="T4" fmla="*/ 90 w 317"/>
                  <a:gd name="T5" fmla="*/ 181 h 181"/>
                  <a:gd name="T6" fmla="*/ 317 w 317"/>
                  <a:gd name="T7" fmla="*/ 90 h 181"/>
                  <a:gd name="T8" fmla="*/ 90 w 317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7" h="181">
                    <a:moveTo>
                      <a:pt x="90" y="0"/>
                    </a:moveTo>
                    <a:cubicBezTo>
                      <a:pt x="37" y="0"/>
                      <a:pt x="0" y="60"/>
                      <a:pt x="0" y="90"/>
                    </a:cubicBezTo>
                    <a:cubicBezTo>
                      <a:pt x="0" y="120"/>
                      <a:pt x="37" y="181"/>
                      <a:pt x="90" y="181"/>
                    </a:cubicBezTo>
                    <a:cubicBezTo>
                      <a:pt x="143" y="181"/>
                      <a:pt x="317" y="120"/>
                      <a:pt x="317" y="90"/>
                    </a:cubicBezTo>
                    <a:cubicBezTo>
                      <a:pt x="317" y="60"/>
                      <a:pt x="143" y="0"/>
                      <a:pt x="9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39" name="Rectangle 515">
                <a:extLst>
                  <a:ext uri="{FF2B5EF4-FFF2-40B4-BE49-F238E27FC236}">
                    <a16:creationId xmlns:a16="http://schemas.microsoft.com/office/drawing/2014/main" id="{C1232978-CC1A-4144-8347-440321FC6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069"/>
                <a:ext cx="91" cy="91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40" name="Rectangle 516">
                <a:extLst>
                  <a:ext uri="{FF2B5EF4-FFF2-40B4-BE49-F238E27FC236}">
                    <a16:creationId xmlns:a16="http://schemas.microsoft.com/office/drawing/2014/main" id="{74F376F7-3676-4F89-ADD0-E2CCE964E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091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9412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741" name="Group 517">
              <a:extLst>
                <a:ext uri="{FF2B5EF4-FFF2-40B4-BE49-F238E27FC236}">
                  <a16:creationId xmlns:a16="http://schemas.microsoft.com/office/drawing/2014/main" id="{AC945E33-4E45-4623-8234-94B2F684F6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3" y="1300"/>
              <a:ext cx="93" cy="102"/>
              <a:chOff x="2984" y="1752"/>
              <a:chExt cx="226" cy="499"/>
            </a:xfrm>
          </p:grpSpPr>
          <p:sp>
            <p:nvSpPr>
              <p:cNvPr id="52742" name="Rectangle 518">
                <a:extLst>
                  <a:ext uri="{FF2B5EF4-FFF2-40B4-BE49-F238E27FC236}">
                    <a16:creationId xmlns:a16="http://schemas.microsoft.com/office/drawing/2014/main" id="{17AF183F-908B-4701-9490-E501ACC15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752"/>
                <a:ext cx="226" cy="227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43" name="Rectangle 519">
                <a:extLst>
                  <a:ext uri="{FF2B5EF4-FFF2-40B4-BE49-F238E27FC236}">
                    <a16:creationId xmlns:a16="http://schemas.microsoft.com/office/drawing/2014/main" id="{C2411B31-9DA5-4516-ACE9-B048C3916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1979"/>
                <a:ext cx="181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44" name="Rectangle 520">
                <a:extLst>
                  <a:ext uri="{FF2B5EF4-FFF2-40B4-BE49-F238E27FC236}">
                    <a16:creationId xmlns:a16="http://schemas.microsoft.com/office/drawing/2014/main" id="{FA89231E-9C19-4E34-AE92-0DCC6C971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15"/>
                <a:ext cx="136" cy="13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72941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745" name="AutoShape 521">
              <a:extLst>
                <a:ext uri="{FF2B5EF4-FFF2-40B4-BE49-F238E27FC236}">
                  <a16:creationId xmlns:a16="http://schemas.microsoft.com/office/drawing/2014/main" id="{41973396-19AF-4B42-9929-353185AEE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5" y="1252"/>
              <a:ext cx="170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2941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746" name="Group 522">
              <a:extLst>
                <a:ext uri="{FF2B5EF4-FFF2-40B4-BE49-F238E27FC236}">
                  <a16:creationId xmlns:a16="http://schemas.microsoft.com/office/drawing/2014/main" id="{876F3B06-77B8-47EA-A9DA-90F15809C7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4" y="1389"/>
              <a:ext cx="491" cy="136"/>
              <a:chOff x="2604" y="2387"/>
              <a:chExt cx="1031" cy="408"/>
            </a:xfrm>
          </p:grpSpPr>
          <p:sp>
            <p:nvSpPr>
              <p:cNvPr id="52747" name="Freeform 523">
                <a:extLst>
                  <a:ext uri="{FF2B5EF4-FFF2-40B4-BE49-F238E27FC236}">
                    <a16:creationId xmlns:a16="http://schemas.microsoft.com/office/drawing/2014/main" id="{C685F1EE-FC7D-4FD9-ACC0-D544FCA61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4" y="2387"/>
                <a:ext cx="1031" cy="279"/>
              </a:xfrm>
              <a:custGeom>
                <a:avLst/>
                <a:gdLst>
                  <a:gd name="T0" fmla="*/ 83 w 1164"/>
                  <a:gd name="T1" fmla="*/ 318 h 461"/>
                  <a:gd name="T2" fmla="*/ 83 w 1164"/>
                  <a:gd name="T3" fmla="*/ 454 h 461"/>
                  <a:gd name="T4" fmla="*/ 582 w 1164"/>
                  <a:gd name="T5" fmla="*/ 273 h 461"/>
                  <a:gd name="T6" fmla="*/ 1081 w 1164"/>
                  <a:gd name="T7" fmla="*/ 454 h 461"/>
                  <a:gd name="T8" fmla="*/ 1081 w 1164"/>
                  <a:gd name="T9" fmla="*/ 318 h 461"/>
                  <a:gd name="T10" fmla="*/ 582 w 1164"/>
                  <a:gd name="T11" fmla="*/ 0 h 461"/>
                  <a:gd name="T12" fmla="*/ 83 w 1164"/>
                  <a:gd name="T13" fmla="*/ 318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4" h="461">
                    <a:moveTo>
                      <a:pt x="83" y="318"/>
                    </a:moveTo>
                    <a:cubicBezTo>
                      <a:pt x="0" y="394"/>
                      <a:pt x="0" y="461"/>
                      <a:pt x="83" y="454"/>
                    </a:cubicBezTo>
                    <a:cubicBezTo>
                      <a:pt x="166" y="447"/>
                      <a:pt x="416" y="273"/>
                      <a:pt x="582" y="273"/>
                    </a:cubicBezTo>
                    <a:cubicBezTo>
                      <a:pt x="748" y="273"/>
                      <a:pt x="998" y="447"/>
                      <a:pt x="1081" y="454"/>
                    </a:cubicBezTo>
                    <a:cubicBezTo>
                      <a:pt x="1164" y="461"/>
                      <a:pt x="1164" y="394"/>
                      <a:pt x="1081" y="318"/>
                    </a:cubicBezTo>
                    <a:cubicBezTo>
                      <a:pt x="998" y="242"/>
                      <a:pt x="748" y="0"/>
                      <a:pt x="582" y="0"/>
                    </a:cubicBezTo>
                    <a:cubicBezTo>
                      <a:pt x="416" y="0"/>
                      <a:pt x="166" y="242"/>
                      <a:pt x="83" y="3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48" name="Rectangle 524">
                <a:extLst>
                  <a:ext uri="{FF2B5EF4-FFF2-40B4-BE49-F238E27FC236}">
                    <a16:creationId xmlns:a16="http://schemas.microsoft.com/office/drawing/2014/main" id="{143D372C-9769-4DCA-B91F-E3D4B30AE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49" name="Rectangle 525">
                <a:extLst>
                  <a:ext uri="{FF2B5EF4-FFF2-40B4-BE49-F238E27FC236}">
                    <a16:creationId xmlns:a16="http://schemas.microsoft.com/office/drawing/2014/main" id="{974564A4-64BC-4E67-8CC0-72433FE0D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50" name="AutoShape 526">
                <a:extLst>
                  <a:ext uri="{FF2B5EF4-FFF2-40B4-BE49-F238E27FC236}">
                    <a16:creationId xmlns:a16="http://schemas.microsoft.com/office/drawing/2014/main" id="{DB7B5F35-AAFC-43CE-9D83-1FD9231AF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2387"/>
                <a:ext cx="136" cy="272"/>
              </a:xfrm>
              <a:prstGeom prst="roundRect">
                <a:avLst>
                  <a:gd name="adj" fmla="val 34560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751" name="Group 527">
                <a:extLst>
                  <a:ext uri="{FF2B5EF4-FFF2-40B4-BE49-F238E27FC236}">
                    <a16:creationId xmlns:a16="http://schemas.microsoft.com/office/drawing/2014/main" id="{0BF09538-1F35-4067-9F1F-05D9EFF3FE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2704"/>
                <a:ext cx="91" cy="91"/>
                <a:chOff x="3438" y="1842"/>
                <a:chExt cx="227" cy="273"/>
              </a:xfrm>
            </p:grpSpPr>
            <p:sp>
              <p:nvSpPr>
                <p:cNvPr id="52752" name="AutoShape 528">
                  <a:extLst>
                    <a:ext uri="{FF2B5EF4-FFF2-40B4-BE49-F238E27FC236}">
                      <a16:creationId xmlns:a16="http://schemas.microsoft.com/office/drawing/2014/main" id="{E2ED2FFA-E731-46C3-9FE1-C6D8BFF3CA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53" name="AutoShape 529">
                  <a:extLst>
                    <a:ext uri="{FF2B5EF4-FFF2-40B4-BE49-F238E27FC236}">
                      <a16:creationId xmlns:a16="http://schemas.microsoft.com/office/drawing/2014/main" id="{4993BEFC-F413-40DB-991F-5E1F96C7A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54" name="AutoShape 530">
                  <a:extLst>
                    <a:ext uri="{FF2B5EF4-FFF2-40B4-BE49-F238E27FC236}">
                      <a16:creationId xmlns:a16="http://schemas.microsoft.com/office/drawing/2014/main" id="{75C40BF0-56B6-46D8-BB4D-5B332D0D19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2755" name="Rectangle 531">
                <a:extLst>
                  <a:ext uri="{FF2B5EF4-FFF2-40B4-BE49-F238E27FC236}">
                    <a16:creationId xmlns:a16="http://schemas.microsoft.com/office/drawing/2014/main" id="{3474D198-8EC1-4D57-942E-7D0268CDC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2638"/>
                <a:ext cx="91" cy="6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756" name="Group 532">
                <a:extLst>
                  <a:ext uri="{FF2B5EF4-FFF2-40B4-BE49-F238E27FC236}">
                    <a16:creationId xmlns:a16="http://schemas.microsoft.com/office/drawing/2014/main" id="{4FF2A8A3-730A-4944-A92E-025D238E02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75" y="2704"/>
                <a:ext cx="91" cy="91"/>
                <a:chOff x="3438" y="1842"/>
                <a:chExt cx="227" cy="273"/>
              </a:xfrm>
            </p:grpSpPr>
            <p:sp>
              <p:nvSpPr>
                <p:cNvPr id="52757" name="AutoShape 533">
                  <a:extLst>
                    <a:ext uri="{FF2B5EF4-FFF2-40B4-BE49-F238E27FC236}">
                      <a16:creationId xmlns:a16="http://schemas.microsoft.com/office/drawing/2014/main" id="{EF14DC21-7B5D-4070-B6C8-6467F35EA8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58" name="AutoShape 534">
                  <a:extLst>
                    <a:ext uri="{FF2B5EF4-FFF2-40B4-BE49-F238E27FC236}">
                      <a16:creationId xmlns:a16="http://schemas.microsoft.com/office/drawing/2014/main" id="{943AA641-2EAF-4143-A333-31499F6C1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59" name="AutoShape 535">
                  <a:extLst>
                    <a:ext uri="{FF2B5EF4-FFF2-40B4-BE49-F238E27FC236}">
                      <a16:creationId xmlns:a16="http://schemas.microsoft.com/office/drawing/2014/main" id="{36798927-8602-464C-8AC5-48A18183C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760" name="Group 536">
                <a:extLst>
                  <a:ext uri="{FF2B5EF4-FFF2-40B4-BE49-F238E27FC236}">
                    <a16:creationId xmlns:a16="http://schemas.microsoft.com/office/drawing/2014/main" id="{4437B6EC-AA02-4E5F-BDA0-FF2C980291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2704"/>
                <a:ext cx="91" cy="91"/>
                <a:chOff x="3438" y="1842"/>
                <a:chExt cx="227" cy="273"/>
              </a:xfrm>
            </p:grpSpPr>
            <p:sp>
              <p:nvSpPr>
                <p:cNvPr id="52761" name="AutoShape 537">
                  <a:extLst>
                    <a:ext uri="{FF2B5EF4-FFF2-40B4-BE49-F238E27FC236}">
                      <a16:creationId xmlns:a16="http://schemas.microsoft.com/office/drawing/2014/main" id="{15506683-C276-4E85-A6C3-5ECF1393D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62" name="AutoShape 538">
                  <a:extLst>
                    <a:ext uri="{FF2B5EF4-FFF2-40B4-BE49-F238E27FC236}">
                      <a16:creationId xmlns:a16="http://schemas.microsoft.com/office/drawing/2014/main" id="{F621ABE9-EA8A-41C0-8452-EC2FC6BA7A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74" y="1842"/>
                  <a:ext cx="91" cy="273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66667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763" name="AutoShape 539">
                  <a:extLst>
                    <a:ext uri="{FF2B5EF4-FFF2-40B4-BE49-F238E27FC236}">
                      <a16:creationId xmlns:a16="http://schemas.microsoft.com/office/drawing/2014/main" id="{03567501-0D04-43F6-A765-3556B248AA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842"/>
                  <a:ext cx="226" cy="1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969696">
                        <a:gamma/>
                        <a:tint val="33725"/>
                        <a:invGamma/>
                      </a:srgbClr>
                    </a:gs>
                    <a:gs pos="50000">
                      <a:srgbClr val="969696"/>
                    </a:gs>
                    <a:gs pos="100000">
                      <a:srgbClr val="969696">
                        <a:gamma/>
                        <a:tint val="3372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765" name="AutoShape 541">
              <a:extLst>
                <a:ext uri="{FF2B5EF4-FFF2-40B4-BE49-F238E27FC236}">
                  <a16:creationId xmlns:a16="http://schemas.microsoft.com/office/drawing/2014/main" id="{CB0A554B-EEDB-4D64-87E5-C12C3DEE8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754"/>
              <a:ext cx="363" cy="409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>
                    <a:gamma/>
                    <a:tint val="79216"/>
                    <a:invGamma/>
                  </a:srgbClr>
                </a:gs>
                <a:gs pos="100000">
                  <a:srgbClr val="66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66" name="AutoShape 542">
              <a:extLst>
                <a:ext uri="{FF2B5EF4-FFF2-40B4-BE49-F238E27FC236}">
                  <a16:creationId xmlns:a16="http://schemas.microsoft.com/office/drawing/2014/main" id="{75898935-55C9-4D69-AF03-6CD717157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915"/>
              <a:ext cx="313" cy="8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67" name="AutoShape 543">
              <a:extLst>
                <a:ext uri="{FF2B5EF4-FFF2-40B4-BE49-F238E27FC236}">
                  <a16:creationId xmlns:a16="http://schemas.microsoft.com/office/drawing/2014/main" id="{AD84BD35-FBA4-4E3A-894B-6600B146A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754"/>
              <a:ext cx="339" cy="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768" name="Group 544">
              <a:extLst>
                <a:ext uri="{FF2B5EF4-FFF2-40B4-BE49-F238E27FC236}">
                  <a16:creationId xmlns:a16="http://schemas.microsoft.com/office/drawing/2014/main" id="{5635887D-12B8-4A24-9BF1-20931AEB8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980"/>
              <a:ext cx="91" cy="227"/>
              <a:chOff x="5025" y="2069"/>
              <a:chExt cx="182" cy="363"/>
            </a:xfrm>
          </p:grpSpPr>
          <p:sp>
            <p:nvSpPr>
              <p:cNvPr id="52769" name="Rectangle 545">
                <a:extLst>
                  <a:ext uri="{FF2B5EF4-FFF2-40B4-BE49-F238E27FC236}">
                    <a16:creationId xmlns:a16="http://schemas.microsoft.com/office/drawing/2014/main" id="{26AFAB4B-E3FD-4787-81C8-F05B6CB8E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70" name="AutoShape 546">
                <a:extLst>
                  <a:ext uri="{FF2B5EF4-FFF2-40B4-BE49-F238E27FC236}">
                    <a16:creationId xmlns:a16="http://schemas.microsoft.com/office/drawing/2014/main" id="{40329301-39E5-4241-B217-653891324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71" name="AutoShape 547">
                <a:extLst>
                  <a:ext uri="{FF2B5EF4-FFF2-40B4-BE49-F238E27FC236}">
                    <a16:creationId xmlns:a16="http://schemas.microsoft.com/office/drawing/2014/main" id="{036461E7-9A1C-47BD-B5A3-B6EFDB59A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3300">
                      <a:gamma/>
                      <a:tint val="66667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772" name="Group 548">
              <a:extLst>
                <a:ext uri="{FF2B5EF4-FFF2-40B4-BE49-F238E27FC236}">
                  <a16:creationId xmlns:a16="http://schemas.microsoft.com/office/drawing/2014/main" id="{8FBFD83E-AB5D-46BF-A00A-C6B9C57861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980"/>
              <a:ext cx="91" cy="227"/>
              <a:chOff x="5025" y="2069"/>
              <a:chExt cx="182" cy="363"/>
            </a:xfrm>
          </p:grpSpPr>
          <p:sp>
            <p:nvSpPr>
              <p:cNvPr id="52773" name="Rectangle 549">
                <a:extLst>
                  <a:ext uri="{FF2B5EF4-FFF2-40B4-BE49-F238E27FC236}">
                    <a16:creationId xmlns:a16="http://schemas.microsoft.com/office/drawing/2014/main" id="{B6AA9E3C-A967-4AFF-86DF-8E630F917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205"/>
                <a:ext cx="136" cy="227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74" name="AutoShape 550">
                <a:extLst>
                  <a:ext uri="{FF2B5EF4-FFF2-40B4-BE49-F238E27FC236}">
                    <a16:creationId xmlns:a16="http://schemas.microsoft.com/office/drawing/2014/main" id="{396187F7-B294-48BA-8873-143DC914B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15"/>
                <a:ext cx="158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75" name="AutoShape 551">
                <a:extLst>
                  <a:ext uri="{FF2B5EF4-FFF2-40B4-BE49-F238E27FC236}">
                    <a16:creationId xmlns:a16="http://schemas.microsoft.com/office/drawing/2014/main" id="{D94778F4-8BE3-4CA0-A661-CDD5294BC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069"/>
                <a:ext cx="182" cy="13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3300">
                      <a:gamma/>
                      <a:tint val="66667"/>
                      <a:invGamma/>
                    </a:srgbClr>
                  </a:gs>
                  <a:gs pos="100000">
                    <a:srgbClr val="6633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777" name="AutoShape 553">
              <a:extLst>
                <a:ext uri="{FF2B5EF4-FFF2-40B4-BE49-F238E27FC236}">
                  <a16:creationId xmlns:a16="http://schemas.microsoft.com/office/drawing/2014/main" id="{C43CF194-7F78-49C6-9FF8-D0210CD49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6" y="1177"/>
              <a:ext cx="499" cy="110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7451"/>
                    <a:invGamma/>
                  </a:srgbClr>
                </a:gs>
                <a:gs pos="100000">
                  <a:srgbClr val="66330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779" name="Group 555">
            <a:extLst>
              <a:ext uri="{FF2B5EF4-FFF2-40B4-BE49-F238E27FC236}">
                <a16:creationId xmlns:a16="http://schemas.microsoft.com/office/drawing/2014/main" id="{EA6BEDE3-1146-42DB-9685-6F18A26E8B40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4724400"/>
            <a:ext cx="912813" cy="1543050"/>
            <a:chOff x="4854" y="8142"/>
            <a:chExt cx="725" cy="1225"/>
          </a:xfrm>
        </p:grpSpPr>
        <p:sp>
          <p:nvSpPr>
            <p:cNvPr id="52780" name="AutoShape 556">
              <a:extLst>
                <a:ext uri="{FF2B5EF4-FFF2-40B4-BE49-F238E27FC236}">
                  <a16:creationId xmlns:a16="http://schemas.microsoft.com/office/drawing/2014/main" id="{FE7CD25C-9665-49C3-94A4-6F4DB89E3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1" name="AutoShape 557">
              <a:extLst>
                <a:ext uri="{FF2B5EF4-FFF2-40B4-BE49-F238E27FC236}">
                  <a16:creationId xmlns:a16="http://schemas.microsoft.com/office/drawing/2014/main" id="{4BAC7660-3334-4421-973A-122648A08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2" name="AutoShape 558">
              <a:extLst>
                <a:ext uri="{FF2B5EF4-FFF2-40B4-BE49-F238E27FC236}">
                  <a16:creationId xmlns:a16="http://schemas.microsoft.com/office/drawing/2014/main" id="{9D4C19D2-98AC-4DDB-AAE7-CEEC684E7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3" name="AutoShape 559">
              <a:extLst>
                <a:ext uri="{FF2B5EF4-FFF2-40B4-BE49-F238E27FC236}">
                  <a16:creationId xmlns:a16="http://schemas.microsoft.com/office/drawing/2014/main" id="{3B25459F-1E69-44ED-AACB-E2384A4B4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4" name="AutoShape 560">
              <a:extLst>
                <a:ext uri="{FF2B5EF4-FFF2-40B4-BE49-F238E27FC236}">
                  <a16:creationId xmlns:a16="http://schemas.microsoft.com/office/drawing/2014/main" id="{B60EEB0C-D61A-4407-B1B3-EE8B8537A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5" name="AutoShape 561">
              <a:extLst>
                <a:ext uri="{FF2B5EF4-FFF2-40B4-BE49-F238E27FC236}">
                  <a16:creationId xmlns:a16="http://schemas.microsoft.com/office/drawing/2014/main" id="{7076E7A3-FEA8-4B09-834C-DBAF22B68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6" name="AutoShape 562">
              <a:extLst>
                <a:ext uri="{FF2B5EF4-FFF2-40B4-BE49-F238E27FC236}">
                  <a16:creationId xmlns:a16="http://schemas.microsoft.com/office/drawing/2014/main" id="{43A04D0F-CF7C-4C0C-99F6-40320BFCF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7" name="Rectangle 563">
              <a:extLst>
                <a:ext uri="{FF2B5EF4-FFF2-40B4-BE49-F238E27FC236}">
                  <a16:creationId xmlns:a16="http://schemas.microsoft.com/office/drawing/2014/main" id="{1980FC28-8122-4554-8198-F67A3BD38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8" name="AutoShape 564">
              <a:extLst>
                <a:ext uri="{FF2B5EF4-FFF2-40B4-BE49-F238E27FC236}">
                  <a16:creationId xmlns:a16="http://schemas.microsoft.com/office/drawing/2014/main" id="{466FC948-AE13-43C3-B283-15CD1FF14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89" name="AutoShape 565">
              <a:extLst>
                <a:ext uri="{FF2B5EF4-FFF2-40B4-BE49-F238E27FC236}">
                  <a16:creationId xmlns:a16="http://schemas.microsoft.com/office/drawing/2014/main" id="{C1AB0854-F8BA-451C-BBAA-B1E8F64F7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790" name="Group 566">
            <a:extLst>
              <a:ext uri="{FF2B5EF4-FFF2-40B4-BE49-F238E27FC236}">
                <a16:creationId xmlns:a16="http://schemas.microsoft.com/office/drawing/2014/main" id="{30705C04-DD3A-4CBF-94D4-6257B67C6024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724400"/>
            <a:ext cx="912812" cy="1543050"/>
            <a:chOff x="4854" y="8142"/>
            <a:chExt cx="725" cy="1225"/>
          </a:xfrm>
        </p:grpSpPr>
        <p:sp>
          <p:nvSpPr>
            <p:cNvPr id="52791" name="AutoShape 567">
              <a:extLst>
                <a:ext uri="{FF2B5EF4-FFF2-40B4-BE49-F238E27FC236}">
                  <a16:creationId xmlns:a16="http://schemas.microsoft.com/office/drawing/2014/main" id="{1D699BB2-092B-4535-AC0A-F8FC486BB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2" name="AutoShape 568">
              <a:extLst>
                <a:ext uri="{FF2B5EF4-FFF2-40B4-BE49-F238E27FC236}">
                  <a16:creationId xmlns:a16="http://schemas.microsoft.com/office/drawing/2014/main" id="{12D42EE0-9552-4663-9E3B-A720E55F7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3" name="AutoShape 569">
              <a:extLst>
                <a:ext uri="{FF2B5EF4-FFF2-40B4-BE49-F238E27FC236}">
                  <a16:creationId xmlns:a16="http://schemas.microsoft.com/office/drawing/2014/main" id="{1A1F59CD-042D-40CE-A4D6-5FFF37D81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4" name="AutoShape 570">
              <a:extLst>
                <a:ext uri="{FF2B5EF4-FFF2-40B4-BE49-F238E27FC236}">
                  <a16:creationId xmlns:a16="http://schemas.microsoft.com/office/drawing/2014/main" id="{A34B758E-7F1D-43AE-A340-1267D5346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5" name="AutoShape 571">
              <a:extLst>
                <a:ext uri="{FF2B5EF4-FFF2-40B4-BE49-F238E27FC236}">
                  <a16:creationId xmlns:a16="http://schemas.microsoft.com/office/drawing/2014/main" id="{717FE0AA-23B5-4912-A8F4-C38F4999F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6" name="AutoShape 572">
              <a:extLst>
                <a:ext uri="{FF2B5EF4-FFF2-40B4-BE49-F238E27FC236}">
                  <a16:creationId xmlns:a16="http://schemas.microsoft.com/office/drawing/2014/main" id="{441C15D2-15DE-462E-8C58-9CF99AEC0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7" name="AutoShape 573">
              <a:extLst>
                <a:ext uri="{FF2B5EF4-FFF2-40B4-BE49-F238E27FC236}">
                  <a16:creationId xmlns:a16="http://schemas.microsoft.com/office/drawing/2014/main" id="{088BBAD7-0018-4F08-90F6-B22A0E58E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8" name="Rectangle 574">
              <a:extLst>
                <a:ext uri="{FF2B5EF4-FFF2-40B4-BE49-F238E27FC236}">
                  <a16:creationId xmlns:a16="http://schemas.microsoft.com/office/drawing/2014/main" id="{C841FDD1-920A-4A68-ACC0-3DD69BEA4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799" name="AutoShape 575">
              <a:extLst>
                <a:ext uri="{FF2B5EF4-FFF2-40B4-BE49-F238E27FC236}">
                  <a16:creationId xmlns:a16="http://schemas.microsoft.com/office/drawing/2014/main" id="{B93AB58E-3FDB-4573-8B2B-078396290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0" name="AutoShape 576">
              <a:extLst>
                <a:ext uri="{FF2B5EF4-FFF2-40B4-BE49-F238E27FC236}">
                  <a16:creationId xmlns:a16="http://schemas.microsoft.com/office/drawing/2014/main" id="{C228CA64-ED75-4FE7-BE27-BEE81280A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01" name="Group 577">
            <a:extLst>
              <a:ext uri="{FF2B5EF4-FFF2-40B4-BE49-F238E27FC236}">
                <a16:creationId xmlns:a16="http://schemas.microsoft.com/office/drawing/2014/main" id="{286ECB8D-0341-4811-A6FC-F08995C4DF77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4724400"/>
            <a:ext cx="912813" cy="1543050"/>
            <a:chOff x="4854" y="8142"/>
            <a:chExt cx="725" cy="1225"/>
          </a:xfrm>
        </p:grpSpPr>
        <p:sp>
          <p:nvSpPr>
            <p:cNvPr id="52802" name="AutoShape 578">
              <a:extLst>
                <a:ext uri="{FF2B5EF4-FFF2-40B4-BE49-F238E27FC236}">
                  <a16:creationId xmlns:a16="http://schemas.microsoft.com/office/drawing/2014/main" id="{0A30A2AF-27AA-4A26-9DF3-5009DA059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3" name="AutoShape 579">
              <a:extLst>
                <a:ext uri="{FF2B5EF4-FFF2-40B4-BE49-F238E27FC236}">
                  <a16:creationId xmlns:a16="http://schemas.microsoft.com/office/drawing/2014/main" id="{8599F2B5-486C-45F8-8035-C29A4C922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4" name="AutoShape 580">
              <a:extLst>
                <a:ext uri="{FF2B5EF4-FFF2-40B4-BE49-F238E27FC236}">
                  <a16:creationId xmlns:a16="http://schemas.microsoft.com/office/drawing/2014/main" id="{1CE1780C-6EE5-418D-9D4D-030B1C562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5" name="AutoShape 581">
              <a:extLst>
                <a:ext uri="{FF2B5EF4-FFF2-40B4-BE49-F238E27FC236}">
                  <a16:creationId xmlns:a16="http://schemas.microsoft.com/office/drawing/2014/main" id="{07A5654B-2891-4A4A-BB33-60891C765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6" name="AutoShape 582">
              <a:extLst>
                <a:ext uri="{FF2B5EF4-FFF2-40B4-BE49-F238E27FC236}">
                  <a16:creationId xmlns:a16="http://schemas.microsoft.com/office/drawing/2014/main" id="{6318D7C5-8365-41A5-94C0-A46380D92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7" name="AutoShape 583">
              <a:extLst>
                <a:ext uri="{FF2B5EF4-FFF2-40B4-BE49-F238E27FC236}">
                  <a16:creationId xmlns:a16="http://schemas.microsoft.com/office/drawing/2014/main" id="{BE2E4A71-A7CE-4A50-B700-7A3E2CD7F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8" name="AutoShape 584">
              <a:extLst>
                <a:ext uri="{FF2B5EF4-FFF2-40B4-BE49-F238E27FC236}">
                  <a16:creationId xmlns:a16="http://schemas.microsoft.com/office/drawing/2014/main" id="{C9AD0080-556D-4E8C-88BB-45084853B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66">
                    <a:gamma/>
                    <a:shade val="4627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09" name="Rectangle 585">
              <a:extLst>
                <a:ext uri="{FF2B5EF4-FFF2-40B4-BE49-F238E27FC236}">
                  <a16:creationId xmlns:a16="http://schemas.microsoft.com/office/drawing/2014/main" id="{E6EBCC93-994F-400E-89C4-F669060F9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0" name="AutoShape 586">
              <a:extLst>
                <a:ext uri="{FF2B5EF4-FFF2-40B4-BE49-F238E27FC236}">
                  <a16:creationId xmlns:a16="http://schemas.microsoft.com/office/drawing/2014/main" id="{729486EA-1F2F-4940-8E1F-08AC64CFA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1" name="AutoShape 587">
              <a:extLst>
                <a:ext uri="{FF2B5EF4-FFF2-40B4-BE49-F238E27FC236}">
                  <a16:creationId xmlns:a16="http://schemas.microsoft.com/office/drawing/2014/main" id="{EDCB9C6D-A0A1-4792-B16A-50E6EE3A5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12" name="Group 588">
            <a:extLst>
              <a:ext uri="{FF2B5EF4-FFF2-40B4-BE49-F238E27FC236}">
                <a16:creationId xmlns:a16="http://schemas.microsoft.com/office/drawing/2014/main" id="{B25B17F7-0340-4DD8-8819-6D130FF2108E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724400"/>
            <a:ext cx="912812" cy="1543050"/>
            <a:chOff x="4854" y="8142"/>
            <a:chExt cx="725" cy="1225"/>
          </a:xfrm>
        </p:grpSpPr>
        <p:sp>
          <p:nvSpPr>
            <p:cNvPr id="52813" name="AutoShape 589">
              <a:extLst>
                <a:ext uri="{FF2B5EF4-FFF2-40B4-BE49-F238E27FC236}">
                  <a16:creationId xmlns:a16="http://schemas.microsoft.com/office/drawing/2014/main" id="{B24F8AF1-31EE-4B13-9A8B-F9B81DC6E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4" name="AutoShape 590">
              <a:extLst>
                <a:ext uri="{FF2B5EF4-FFF2-40B4-BE49-F238E27FC236}">
                  <a16:creationId xmlns:a16="http://schemas.microsoft.com/office/drawing/2014/main" id="{B96CA642-C7DA-4258-BA34-2B0ADF71C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5" name="AutoShape 591">
              <a:extLst>
                <a:ext uri="{FF2B5EF4-FFF2-40B4-BE49-F238E27FC236}">
                  <a16:creationId xmlns:a16="http://schemas.microsoft.com/office/drawing/2014/main" id="{B7B2512E-CCC8-4610-95C6-4F4FEA594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6" name="AutoShape 592">
              <a:extLst>
                <a:ext uri="{FF2B5EF4-FFF2-40B4-BE49-F238E27FC236}">
                  <a16:creationId xmlns:a16="http://schemas.microsoft.com/office/drawing/2014/main" id="{F8C114A0-E99A-4B7F-AB35-CD388707D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7" name="AutoShape 593">
              <a:extLst>
                <a:ext uri="{FF2B5EF4-FFF2-40B4-BE49-F238E27FC236}">
                  <a16:creationId xmlns:a16="http://schemas.microsoft.com/office/drawing/2014/main" id="{56532D59-0EF8-40B3-B3F4-DA17CBAEF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8" name="AutoShape 594">
              <a:extLst>
                <a:ext uri="{FF2B5EF4-FFF2-40B4-BE49-F238E27FC236}">
                  <a16:creationId xmlns:a16="http://schemas.microsoft.com/office/drawing/2014/main" id="{8E31BC75-773E-4DF7-9121-687BE9023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19" name="AutoShape 595">
              <a:extLst>
                <a:ext uri="{FF2B5EF4-FFF2-40B4-BE49-F238E27FC236}">
                  <a16:creationId xmlns:a16="http://schemas.microsoft.com/office/drawing/2014/main" id="{44B86A8C-A888-400B-B3D9-81A73BFFC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0" name="Rectangle 596">
              <a:extLst>
                <a:ext uri="{FF2B5EF4-FFF2-40B4-BE49-F238E27FC236}">
                  <a16:creationId xmlns:a16="http://schemas.microsoft.com/office/drawing/2014/main" id="{7D712A80-DAB9-4424-95EA-791C25420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1" name="AutoShape 597">
              <a:extLst>
                <a:ext uri="{FF2B5EF4-FFF2-40B4-BE49-F238E27FC236}">
                  <a16:creationId xmlns:a16="http://schemas.microsoft.com/office/drawing/2014/main" id="{EE8FD83B-6E95-42D7-A3C6-557CB9D68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2" name="AutoShape 598">
              <a:extLst>
                <a:ext uri="{FF2B5EF4-FFF2-40B4-BE49-F238E27FC236}">
                  <a16:creationId xmlns:a16="http://schemas.microsoft.com/office/drawing/2014/main" id="{DFBAAAB2-067E-4E80-9E85-22FD641A6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23" name="Group 599">
            <a:extLst>
              <a:ext uri="{FF2B5EF4-FFF2-40B4-BE49-F238E27FC236}">
                <a16:creationId xmlns:a16="http://schemas.microsoft.com/office/drawing/2014/main" id="{03A3F4D2-0970-4440-97FD-05C518984ADC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4724400"/>
            <a:ext cx="912812" cy="1543050"/>
            <a:chOff x="4854" y="8142"/>
            <a:chExt cx="725" cy="1225"/>
          </a:xfrm>
        </p:grpSpPr>
        <p:sp>
          <p:nvSpPr>
            <p:cNvPr id="52824" name="AutoShape 600">
              <a:extLst>
                <a:ext uri="{FF2B5EF4-FFF2-40B4-BE49-F238E27FC236}">
                  <a16:creationId xmlns:a16="http://schemas.microsoft.com/office/drawing/2014/main" id="{0947098E-E75C-41A9-A889-9547C94FB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5" name="AutoShape 601">
              <a:extLst>
                <a:ext uri="{FF2B5EF4-FFF2-40B4-BE49-F238E27FC236}">
                  <a16:creationId xmlns:a16="http://schemas.microsoft.com/office/drawing/2014/main" id="{1A26B7C0-01FA-465C-8364-DB2E3E244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6" name="AutoShape 602">
              <a:extLst>
                <a:ext uri="{FF2B5EF4-FFF2-40B4-BE49-F238E27FC236}">
                  <a16:creationId xmlns:a16="http://schemas.microsoft.com/office/drawing/2014/main" id="{BDE917EF-778D-4254-8FB9-4575FA708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7" name="AutoShape 603">
              <a:extLst>
                <a:ext uri="{FF2B5EF4-FFF2-40B4-BE49-F238E27FC236}">
                  <a16:creationId xmlns:a16="http://schemas.microsoft.com/office/drawing/2014/main" id="{D45D813F-B05D-432C-9A0F-D9606C12B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8" name="AutoShape 604">
              <a:extLst>
                <a:ext uri="{FF2B5EF4-FFF2-40B4-BE49-F238E27FC236}">
                  <a16:creationId xmlns:a16="http://schemas.microsoft.com/office/drawing/2014/main" id="{6DEB7AF4-0008-41E9-A2C6-A1072BE34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29" name="AutoShape 605">
              <a:extLst>
                <a:ext uri="{FF2B5EF4-FFF2-40B4-BE49-F238E27FC236}">
                  <a16:creationId xmlns:a16="http://schemas.microsoft.com/office/drawing/2014/main" id="{AC38312C-B1DC-4F3D-9130-2B1A2FC0F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30" name="AutoShape 606">
              <a:extLst>
                <a:ext uri="{FF2B5EF4-FFF2-40B4-BE49-F238E27FC236}">
                  <a16:creationId xmlns:a16="http://schemas.microsoft.com/office/drawing/2014/main" id="{45F49C14-C55F-4BD9-A21D-7B8555B4A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66">
                    <a:gamma/>
                    <a:shade val="46275"/>
                    <a:invGamma/>
                  </a:srgbClr>
                </a:gs>
                <a:gs pos="100000">
                  <a:srgbClr val="CC0066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31" name="Rectangle 607">
              <a:extLst>
                <a:ext uri="{FF2B5EF4-FFF2-40B4-BE49-F238E27FC236}">
                  <a16:creationId xmlns:a16="http://schemas.microsoft.com/office/drawing/2014/main" id="{A8A198A2-FE46-4394-886D-810FAB139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32" name="AutoShape 608">
              <a:extLst>
                <a:ext uri="{FF2B5EF4-FFF2-40B4-BE49-F238E27FC236}">
                  <a16:creationId xmlns:a16="http://schemas.microsoft.com/office/drawing/2014/main" id="{1379B18A-67B5-486C-ABA0-A8CA3C60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33" name="AutoShape 609">
              <a:extLst>
                <a:ext uri="{FF2B5EF4-FFF2-40B4-BE49-F238E27FC236}">
                  <a16:creationId xmlns:a16="http://schemas.microsoft.com/office/drawing/2014/main" id="{904C54D0-0F24-43E8-8B82-7AABDBD44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42" name="Group 618">
            <a:extLst>
              <a:ext uri="{FF2B5EF4-FFF2-40B4-BE49-F238E27FC236}">
                <a16:creationId xmlns:a16="http://schemas.microsoft.com/office/drawing/2014/main" id="{3317E306-C960-434E-B1BA-5C9774032FCE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644900"/>
            <a:ext cx="792162" cy="719138"/>
            <a:chOff x="2893" y="2296"/>
            <a:chExt cx="499" cy="453"/>
          </a:xfrm>
        </p:grpSpPr>
        <p:sp>
          <p:nvSpPr>
            <p:cNvPr id="52836" name="AutoShape 612">
              <a:extLst>
                <a:ext uri="{FF2B5EF4-FFF2-40B4-BE49-F238E27FC236}">
                  <a16:creationId xmlns:a16="http://schemas.microsoft.com/office/drawing/2014/main" id="{9DD4155B-E1C3-4990-B418-157057943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41"/>
              <a:ext cx="499" cy="408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5000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37" name="Oval 613">
              <a:extLst>
                <a:ext uri="{FF2B5EF4-FFF2-40B4-BE49-F238E27FC236}">
                  <a16:creationId xmlns:a16="http://schemas.microsoft.com/office/drawing/2014/main" id="{D687F545-9F62-4818-A6E2-0C4FAA76A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96"/>
              <a:ext cx="499" cy="136"/>
            </a:xfrm>
            <a:prstGeom prst="ellipse">
              <a:avLst/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50000">
                  <a:srgbClr val="333399"/>
                </a:gs>
                <a:gs pos="100000">
                  <a:srgbClr val="3333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43" name="Group 619">
            <a:extLst>
              <a:ext uri="{FF2B5EF4-FFF2-40B4-BE49-F238E27FC236}">
                <a16:creationId xmlns:a16="http://schemas.microsoft.com/office/drawing/2014/main" id="{28041FC5-FD65-4321-AE4A-44C966D028FF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644900"/>
            <a:ext cx="792162" cy="719138"/>
            <a:chOff x="4073" y="2296"/>
            <a:chExt cx="499" cy="453"/>
          </a:xfrm>
        </p:grpSpPr>
        <p:sp>
          <p:nvSpPr>
            <p:cNvPr id="52840" name="AutoShape 616">
              <a:extLst>
                <a:ext uri="{FF2B5EF4-FFF2-40B4-BE49-F238E27FC236}">
                  <a16:creationId xmlns:a16="http://schemas.microsoft.com/office/drawing/2014/main" id="{A10FBE5A-B6FA-495F-9573-D25AFBD41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341"/>
              <a:ext cx="499" cy="408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50000">
                  <a:srgbClr val="CC3300"/>
                </a:gs>
                <a:gs pos="100000">
                  <a:srgbClr val="CC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41" name="Oval 617">
              <a:extLst>
                <a:ext uri="{FF2B5EF4-FFF2-40B4-BE49-F238E27FC236}">
                  <a16:creationId xmlns:a16="http://schemas.microsoft.com/office/drawing/2014/main" id="{9C6911B8-FC9B-454E-8ED6-15248ADBA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96"/>
              <a:ext cx="499" cy="136"/>
            </a:xfrm>
            <a:prstGeom prst="ellipse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</a:srgbClr>
                </a:gs>
                <a:gs pos="50000">
                  <a:srgbClr val="CC3300"/>
                </a:gs>
                <a:gs pos="100000">
                  <a:srgbClr val="CC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44" name="Group 620">
            <a:extLst>
              <a:ext uri="{FF2B5EF4-FFF2-40B4-BE49-F238E27FC236}">
                <a16:creationId xmlns:a16="http://schemas.microsoft.com/office/drawing/2014/main" id="{DF4488E5-1747-4EEB-9D45-D6EFAA76A013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3644900"/>
            <a:ext cx="792163" cy="719138"/>
            <a:chOff x="4073" y="2296"/>
            <a:chExt cx="499" cy="453"/>
          </a:xfrm>
        </p:grpSpPr>
        <p:sp>
          <p:nvSpPr>
            <p:cNvPr id="52845" name="AutoShape 621">
              <a:extLst>
                <a:ext uri="{FF2B5EF4-FFF2-40B4-BE49-F238E27FC236}">
                  <a16:creationId xmlns:a16="http://schemas.microsoft.com/office/drawing/2014/main" id="{958BF7B0-D936-45B2-B82C-9ED8CB171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341"/>
              <a:ext cx="499" cy="408"/>
            </a:xfrm>
            <a:prstGeom prst="roundRect">
              <a:avLst>
                <a:gd name="adj" fmla="val 9019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46" name="Oval 622">
              <a:extLst>
                <a:ext uri="{FF2B5EF4-FFF2-40B4-BE49-F238E27FC236}">
                  <a16:creationId xmlns:a16="http://schemas.microsoft.com/office/drawing/2014/main" id="{5015BE87-4622-4416-8A68-8B9778B61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296"/>
              <a:ext cx="499" cy="13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54" name="Group 630">
            <a:extLst>
              <a:ext uri="{FF2B5EF4-FFF2-40B4-BE49-F238E27FC236}">
                <a16:creationId xmlns:a16="http://schemas.microsoft.com/office/drawing/2014/main" id="{140E5C54-33A8-45D9-8C00-44EF0EB20E83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908050"/>
            <a:ext cx="1095375" cy="1512888"/>
            <a:chOff x="3846" y="845"/>
            <a:chExt cx="952" cy="1315"/>
          </a:xfrm>
        </p:grpSpPr>
        <p:sp>
          <p:nvSpPr>
            <p:cNvPr id="52847" name="Rectangle 623">
              <a:extLst>
                <a:ext uri="{FF2B5EF4-FFF2-40B4-BE49-F238E27FC236}">
                  <a16:creationId xmlns:a16="http://schemas.microsoft.com/office/drawing/2014/main" id="{41675EF0-5B7F-498E-8099-56E988BF8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935"/>
              <a:ext cx="46" cy="122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49" name="Rectangle 625">
              <a:extLst>
                <a:ext uri="{FF2B5EF4-FFF2-40B4-BE49-F238E27FC236}">
                  <a16:creationId xmlns:a16="http://schemas.microsoft.com/office/drawing/2014/main" id="{AA96A221-1AEB-465B-9435-D0FEBFADFD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4027" y="935"/>
              <a:ext cx="46" cy="122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50" name="Rectangle 626">
              <a:extLst>
                <a:ext uri="{FF2B5EF4-FFF2-40B4-BE49-F238E27FC236}">
                  <a16:creationId xmlns:a16="http://schemas.microsoft.com/office/drawing/2014/main" id="{50C50B2B-1321-49F2-8895-151B092F28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4572" y="935"/>
              <a:ext cx="46" cy="122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51" name="AutoShape 627">
              <a:extLst>
                <a:ext uri="{FF2B5EF4-FFF2-40B4-BE49-F238E27FC236}">
                  <a16:creationId xmlns:a16="http://schemas.microsoft.com/office/drawing/2014/main" id="{4B03D3E1-E055-4EE2-A9F0-341F66936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979"/>
              <a:ext cx="95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52" name="AutoShape 628">
              <a:extLst>
                <a:ext uri="{FF2B5EF4-FFF2-40B4-BE49-F238E27FC236}">
                  <a16:creationId xmlns:a16="http://schemas.microsoft.com/office/drawing/2014/main" id="{72B857C9-9845-461D-BFAF-9263D08EC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890"/>
              <a:ext cx="590" cy="91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53" name="Oval 629">
              <a:extLst>
                <a:ext uri="{FF2B5EF4-FFF2-40B4-BE49-F238E27FC236}">
                  <a16:creationId xmlns:a16="http://schemas.microsoft.com/office/drawing/2014/main" id="{5ED382B2-BB5E-40CC-BCCE-94CE6C11C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845"/>
              <a:ext cx="590" cy="90"/>
            </a:xfrm>
            <a:prstGeom prst="ellipse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69" name="Group 645">
            <a:extLst>
              <a:ext uri="{FF2B5EF4-FFF2-40B4-BE49-F238E27FC236}">
                <a16:creationId xmlns:a16="http://schemas.microsoft.com/office/drawing/2014/main" id="{1C2D077A-D71C-4088-B0BA-43F872EDB82D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08050"/>
            <a:ext cx="1095375" cy="1512888"/>
            <a:chOff x="5116" y="572"/>
            <a:chExt cx="690" cy="953"/>
          </a:xfrm>
        </p:grpSpPr>
        <p:sp>
          <p:nvSpPr>
            <p:cNvPr id="52863" name="Rectangle 639">
              <a:extLst>
                <a:ext uri="{FF2B5EF4-FFF2-40B4-BE49-F238E27FC236}">
                  <a16:creationId xmlns:a16="http://schemas.microsoft.com/office/drawing/2014/main" id="{AD09D2D0-349A-4CDA-A582-41E2C97EB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4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64" name="Rectangle 640">
              <a:extLst>
                <a:ext uri="{FF2B5EF4-FFF2-40B4-BE49-F238E27FC236}">
                  <a16:creationId xmlns:a16="http://schemas.microsoft.com/office/drawing/2014/main" id="{3C07A607-1A8A-430B-A08C-74957F8EA4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5247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65" name="Rectangle 641">
              <a:extLst>
                <a:ext uri="{FF2B5EF4-FFF2-40B4-BE49-F238E27FC236}">
                  <a16:creationId xmlns:a16="http://schemas.microsoft.com/office/drawing/2014/main" id="{3DBCB0C9-F967-4227-8455-776C84C2AE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5642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66" name="AutoShape 642">
              <a:extLst>
                <a:ext uri="{FF2B5EF4-FFF2-40B4-BE49-F238E27FC236}">
                  <a16:creationId xmlns:a16="http://schemas.microsoft.com/office/drawing/2014/main" id="{058C6085-CB5B-4A81-B5C9-3F295C914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1394"/>
              <a:ext cx="690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67" name="AutoShape 643">
              <a:extLst>
                <a:ext uri="{FF2B5EF4-FFF2-40B4-BE49-F238E27FC236}">
                  <a16:creationId xmlns:a16="http://schemas.microsoft.com/office/drawing/2014/main" id="{F6B9B0F9-A4A8-415F-9F83-C77CB8A48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605"/>
              <a:ext cx="428" cy="66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68" name="Oval 644">
              <a:extLst>
                <a:ext uri="{FF2B5EF4-FFF2-40B4-BE49-F238E27FC236}">
                  <a16:creationId xmlns:a16="http://schemas.microsoft.com/office/drawing/2014/main" id="{D6BF5AB3-D1EA-474C-801C-C73BFC28F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7" y="572"/>
              <a:ext cx="428" cy="6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871" name="Group 647">
            <a:extLst>
              <a:ext uri="{FF2B5EF4-FFF2-40B4-BE49-F238E27FC236}">
                <a16:creationId xmlns:a16="http://schemas.microsoft.com/office/drawing/2014/main" id="{0F7D4A17-F503-4629-A763-5B69DD339207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908050"/>
            <a:ext cx="1095375" cy="1512888"/>
            <a:chOff x="3936" y="572"/>
            <a:chExt cx="690" cy="953"/>
          </a:xfrm>
        </p:grpSpPr>
        <p:sp>
          <p:nvSpPr>
            <p:cNvPr id="52872" name="Rectangle 648">
              <a:extLst>
                <a:ext uri="{FF2B5EF4-FFF2-40B4-BE49-F238E27FC236}">
                  <a16:creationId xmlns:a16="http://schemas.microsoft.com/office/drawing/2014/main" id="{754B9768-0C81-450E-B744-AAC8E6721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4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73" name="Rectangle 649">
              <a:extLst>
                <a:ext uri="{FF2B5EF4-FFF2-40B4-BE49-F238E27FC236}">
                  <a16:creationId xmlns:a16="http://schemas.microsoft.com/office/drawing/2014/main" id="{1A578F67-F487-46E1-AEAD-48F019EB6A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4067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74" name="Rectangle 650">
              <a:extLst>
                <a:ext uri="{FF2B5EF4-FFF2-40B4-BE49-F238E27FC236}">
                  <a16:creationId xmlns:a16="http://schemas.microsoft.com/office/drawing/2014/main" id="{B5BD2FF2-08B2-41D6-A8DE-BB2833CDD5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4462" y="637"/>
              <a:ext cx="34" cy="888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75" name="AutoShape 651">
              <a:extLst>
                <a:ext uri="{FF2B5EF4-FFF2-40B4-BE49-F238E27FC236}">
                  <a16:creationId xmlns:a16="http://schemas.microsoft.com/office/drawing/2014/main" id="{756651A6-82B5-4D65-807A-6B2F847B5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394"/>
              <a:ext cx="690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76" name="AutoShape 652">
              <a:extLst>
                <a:ext uri="{FF2B5EF4-FFF2-40B4-BE49-F238E27FC236}">
                  <a16:creationId xmlns:a16="http://schemas.microsoft.com/office/drawing/2014/main" id="{17E776DE-C8AE-468F-B839-E494091EA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605"/>
              <a:ext cx="428" cy="66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877" name="Oval 653">
              <a:extLst>
                <a:ext uri="{FF2B5EF4-FFF2-40B4-BE49-F238E27FC236}">
                  <a16:creationId xmlns:a16="http://schemas.microsoft.com/office/drawing/2014/main" id="{9D961D09-5361-4282-BF0E-B48E6DB16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572"/>
              <a:ext cx="428" cy="6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339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12657</TotalTime>
  <Words>28</Words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オフィス家具（椅子／ソファ）</vt:lpstr>
      <vt:lpstr>オフィス家具（椅子／ソファ）</vt:lpstr>
      <vt:lpstr>オフィス家具（椅子／ソファ）</vt:lpstr>
      <vt:lpstr>オフィス家具（椅子／ソファ）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pptx994_オフィス家具（椅子、ソファ）のイラスト</dc:title>
  <dc:subject>pptx994_オフィス家具（椅子、ソファ）のイラスト</dc:subject>
  <dc:creator>でじけろお</dc:creator>
  <cp:revision>2</cp:revision>
  <dcterms:created xsi:type="dcterms:W3CDTF">2010-10-12T01:13:58Z</dcterms:created>
  <dcterms:modified xsi:type="dcterms:W3CDTF">2019-04-03T00:58:19Z</dcterms:modified>
  <cp:version>2</cp:version>
</cp:coreProperties>
</file>